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4"/>
  </p:sldMasterIdLst>
  <p:notesMasterIdLst>
    <p:notesMasterId r:id="rId25"/>
  </p:notesMasterIdLst>
  <p:sldIdLst>
    <p:sldId id="315" r:id="rId5"/>
    <p:sldId id="316" r:id="rId6"/>
    <p:sldId id="333" r:id="rId7"/>
    <p:sldId id="317" r:id="rId8"/>
    <p:sldId id="318" r:id="rId9"/>
    <p:sldId id="319" r:id="rId10"/>
    <p:sldId id="320" r:id="rId11"/>
    <p:sldId id="321" r:id="rId12"/>
    <p:sldId id="322" r:id="rId13"/>
    <p:sldId id="323" r:id="rId14"/>
    <p:sldId id="324" r:id="rId15"/>
    <p:sldId id="325" r:id="rId16"/>
    <p:sldId id="326" r:id="rId17"/>
    <p:sldId id="310" r:id="rId18"/>
    <p:sldId id="327" r:id="rId19"/>
    <p:sldId id="329" r:id="rId20"/>
    <p:sldId id="330" r:id="rId21"/>
    <p:sldId id="331" r:id="rId22"/>
    <p:sldId id="332" r:id="rId23"/>
    <p:sldId id="306"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BQBdeWXXp3hAg/4x263jEQ==" hashData="J+qF+ND3+aBVVSP3f+h9Qbq3Hhij1EnndWe0vzJHR/Jg+v3nZBwHadfpGximWeIs1kDxGCM1EHpDHfNPHKqGn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36" autoAdjust="0"/>
    <p:restoredTop sz="86005" autoAdjust="0"/>
  </p:normalViewPr>
  <p:slideViewPr>
    <p:cSldViewPr snapToGrid="0">
      <p:cViewPr varScale="1">
        <p:scale>
          <a:sx n="57" d="100"/>
          <a:sy n="57" d="100"/>
        </p:scale>
        <p:origin x="1000" y="36"/>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DD2137-FE5A-4AD4-8172-60DDC6FC3EDE}" type="doc">
      <dgm:prSet loTypeId="urn:microsoft.com/office/officeart/2008/layout/LinedList" loCatId="list" qsTypeId="urn:microsoft.com/office/officeart/2005/8/quickstyle/simple5" qsCatId="simple" csTypeId="urn:microsoft.com/office/officeart/2005/8/colors/colorful2" csCatId="colorful" phldr="1"/>
      <dgm:spPr/>
      <dgm:t>
        <a:bodyPr/>
        <a:lstStyle/>
        <a:p>
          <a:endParaRPr lang="en-US"/>
        </a:p>
      </dgm:t>
    </dgm:pt>
    <dgm:pt modelId="{718DB9E0-63E8-4764-9888-2E682ED961CA}">
      <dgm:prSet custT="1"/>
      <dgm:spPr/>
      <dgm:t>
        <a:bodyPr/>
        <a:lstStyle/>
        <a:p>
          <a:pPr>
            <a:lnSpc>
              <a:spcPct val="100000"/>
            </a:lnSpc>
          </a:pPr>
          <a:r>
            <a:rPr lang="en-GB" sz="2400" dirty="0">
              <a:latin typeface="Calibri" panose="020F0502020204030204" pitchFamily="34" charset="0"/>
              <a:cs typeface="Calibri" panose="020F0502020204030204" pitchFamily="34" charset="0"/>
            </a:rPr>
            <a:t>Show the importance for leaders and other staff of trying to establish an emotionally responsive culture </a:t>
          </a:r>
          <a:endParaRPr lang="en-US" sz="2400" dirty="0">
            <a:latin typeface="Calibri" panose="020F0502020204030204" pitchFamily="34" charset="0"/>
            <a:cs typeface="Calibri" panose="020F0502020204030204" pitchFamily="34" charset="0"/>
          </a:endParaRPr>
        </a:p>
      </dgm:t>
    </dgm:pt>
    <dgm:pt modelId="{22F13B2A-43C8-4104-BBBD-ECD985AB8463}" type="parTrans" cxnId="{190EF33B-90FA-4EBA-BABF-5E21EF12A339}">
      <dgm:prSet/>
      <dgm:spPr/>
      <dgm:t>
        <a:bodyPr/>
        <a:lstStyle/>
        <a:p>
          <a:endParaRPr lang="en-US"/>
        </a:p>
      </dgm:t>
    </dgm:pt>
    <dgm:pt modelId="{8129B085-A9E4-4CFF-9254-E6BACE66803C}" type="sibTrans" cxnId="{190EF33B-90FA-4EBA-BABF-5E21EF12A339}">
      <dgm:prSet/>
      <dgm:spPr/>
      <dgm:t>
        <a:bodyPr/>
        <a:lstStyle/>
        <a:p>
          <a:endParaRPr lang="en-US"/>
        </a:p>
      </dgm:t>
    </dgm:pt>
    <dgm:pt modelId="{3EC627B9-2848-432B-9EAB-08FB62B02800}">
      <dgm:prSet custT="1"/>
      <dgm:spPr/>
      <dgm:t>
        <a:bodyPr/>
        <a:lstStyle/>
        <a:p>
          <a:pPr>
            <a:lnSpc>
              <a:spcPct val="100000"/>
            </a:lnSpc>
          </a:pPr>
          <a:r>
            <a:rPr lang="en-GB" sz="2400" dirty="0">
              <a:latin typeface="Calibri" panose="020F0502020204030204" pitchFamily="34" charset="0"/>
              <a:cs typeface="Calibri" panose="020F0502020204030204" pitchFamily="34" charset="0"/>
            </a:rPr>
            <a:t>Identify the different factors involved</a:t>
          </a:r>
          <a:endParaRPr lang="en-US" sz="2400" dirty="0">
            <a:latin typeface="Calibri" panose="020F0502020204030204" pitchFamily="34" charset="0"/>
            <a:cs typeface="Calibri" panose="020F0502020204030204" pitchFamily="34" charset="0"/>
          </a:endParaRPr>
        </a:p>
      </dgm:t>
    </dgm:pt>
    <dgm:pt modelId="{CD5ECCAE-3A0C-4720-A780-93E4523364B8}" type="parTrans" cxnId="{8314BC8B-D59C-4A7D-85D1-472F6A2E8BCD}">
      <dgm:prSet/>
      <dgm:spPr/>
      <dgm:t>
        <a:bodyPr/>
        <a:lstStyle/>
        <a:p>
          <a:endParaRPr lang="en-US"/>
        </a:p>
      </dgm:t>
    </dgm:pt>
    <dgm:pt modelId="{6B74376B-3555-4274-8490-D14682F53616}" type="sibTrans" cxnId="{8314BC8B-D59C-4A7D-85D1-472F6A2E8BCD}">
      <dgm:prSet/>
      <dgm:spPr/>
      <dgm:t>
        <a:bodyPr/>
        <a:lstStyle/>
        <a:p>
          <a:endParaRPr lang="en-US"/>
        </a:p>
      </dgm:t>
    </dgm:pt>
    <dgm:pt modelId="{DBAA07CC-BCA9-42AB-8083-0BA1AFDD1255}">
      <dgm:prSet custT="1"/>
      <dgm:spPr/>
      <dgm:t>
        <a:bodyPr/>
        <a:lstStyle/>
        <a:p>
          <a:pPr>
            <a:lnSpc>
              <a:spcPct val="100000"/>
            </a:lnSpc>
          </a:pPr>
          <a:r>
            <a:rPr lang="en-GB" sz="2400" dirty="0">
              <a:latin typeface="Calibri" panose="020F0502020204030204" pitchFamily="34" charset="0"/>
              <a:cs typeface="Calibri" panose="020F0502020204030204" pitchFamily="34" charset="0"/>
            </a:rPr>
            <a:t>Consider psychologically based models that might be helpful </a:t>
          </a:r>
          <a:endParaRPr lang="en-US" sz="2400" dirty="0">
            <a:latin typeface="Calibri" panose="020F0502020204030204" pitchFamily="34" charset="0"/>
            <a:cs typeface="Calibri" panose="020F0502020204030204" pitchFamily="34" charset="0"/>
          </a:endParaRPr>
        </a:p>
      </dgm:t>
    </dgm:pt>
    <dgm:pt modelId="{7B7201C4-9F8D-41D7-8373-7873CD912A5C}" type="parTrans" cxnId="{8B74675E-2A3E-4AD7-AA93-6BEEC701FB67}">
      <dgm:prSet/>
      <dgm:spPr/>
      <dgm:t>
        <a:bodyPr/>
        <a:lstStyle/>
        <a:p>
          <a:endParaRPr lang="en-US"/>
        </a:p>
      </dgm:t>
    </dgm:pt>
    <dgm:pt modelId="{BFADB2CC-4FE8-4B93-B618-64666FDD6E74}" type="sibTrans" cxnId="{8B74675E-2A3E-4AD7-AA93-6BEEC701FB67}">
      <dgm:prSet/>
      <dgm:spPr/>
      <dgm:t>
        <a:bodyPr/>
        <a:lstStyle/>
        <a:p>
          <a:endParaRPr lang="en-US"/>
        </a:p>
      </dgm:t>
    </dgm:pt>
    <dgm:pt modelId="{81E5F260-D1D4-4D6A-9CC5-25D992B2DA71}">
      <dgm:prSet custT="1"/>
      <dgm:spPr/>
      <dgm:t>
        <a:bodyPr/>
        <a:lstStyle/>
        <a:p>
          <a:pPr>
            <a:lnSpc>
              <a:spcPct val="100000"/>
            </a:lnSpc>
          </a:pPr>
          <a:r>
            <a:rPr lang="en-GB" sz="2400" dirty="0">
              <a:latin typeface="Calibri" panose="020F0502020204030204" pitchFamily="34" charset="0"/>
              <a:cs typeface="Calibri" panose="020F0502020204030204" pitchFamily="34" charset="0"/>
            </a:rPr>
            <a:t>Suggest practical steps individuals and teams might take</a:t>
          </a:r>
          <a:endParaRPr lang="en-US" sz="2400" dirty="0">
            <a:latin typeface="Calibri" panose="020F0502020204030204" pitchFamily="34" charset="0"/>
            <a:cs typeface="Calibri" panose="020F0502020204030204" pitchFamily="34" charset="0"/>
          </a:endParaRPr>
        </a:p>
      </dgm:t>
    </dgm:pt>
    <dgm:pt modelId="{15D25FBC-F31C-4B2E-8D20-E007496056B5}" type="parTrans" cxnId="{180BA46A-7080-4EB0-A0B7-668B394E2C85}">
      <dgm:prSet/>
      <dgm:spPr/>
      <dgm:t>
        <a:bodyPr/>
        <a:lstStyle/>
        <a:p>
          <a:endParaRPr lang="en-US"/>
        </a:p>
      </dgm:t>
    </dgm:pt>
    <dgm:pt modelId="{980514E8-9AB1-4CC2-BB20-E100675C7CA8}" type="sibTrans" cxnId="{180BA46A-7080-4EB0-A0B7-668B394E2C85}">
      <dgm:prSet/>
      <dgm:spPr/>
      <dgm:t>
        <a:bodyPr/>
        <a:lstStyle/>
        <a:p>
          <a:endParaRPr lang="en-US"/>
        </a:p>
      </dgm:t>
    </dgm:pt>
    <dgm:pt modelId="{D2C68B25-135B-4350-8EBD-C15B7B9FD463}">
      <dgm:prSet custT="1"/>
      <dgm:spPr/>
      <dgm:t>
        <a:bodyPr/>
        <a:lstStyle/>
        <a:p>
          <a:pPr>
            <a:lnSpc>
              <a:spcPct val="100000"/>
            </a:lnSpc>
          </a:pPr>
          <a:r>
            <a:rPr lang="en-GB" sz="2400" dirty="0">
              <a:latin typeface="Calibri" panose="020F0502020204030204" pitchFamily="34" charset="0"/>
              <a:cs typeface="Calibri" panose="020F0502020204030204" pitchFamily="34" charset="0"/>
            </a:rPr>
            <a:t>Reflect on the benefits for your whole community</a:t>
          </a:r>
          <a:endParaRPr lang="en-US" sz="2400" dirty="0">
            <a:latin typeface="Calibri" panose="020F0502020204030204" pitchFamily="34" charset="0"/>
            <a:cs typeface="Calibri" panose="020F0502020204030204" pitchFamily="34" charset="0"/>
          </a:endParaRPr>
        </a:p>
      </dgm:t>
    </dgm:pt>
    <dgm:pt modelId="{E4B6FA82-2913-43CE-A944-B467929AFA6A}" type="parTrans" cxnId="{2935B90B-0506-4EE6-80EF-8458E0F1341A}">
      <dgm:prSet/>
      <dgm:spPr/>
      <dgm:t>
        <a:bodyPr/>
        <a:lstStyle/>
        <a:p>
          <a:endParaRPr lang="en-US"/>
        </a:p>
      </dgm:t>
    </dgm:pt>
    <dgm:pt modelId="{E22F8CD8-1B15-4F8D-B45F-1F75F5415F58}" type="sibTrans" cxnId="{2935B90B-0506-4EE6-80EF-8458E0F1341A}">
      <dgm:prSet/>
      <dgm:spPr/>
      <dgm:t>
        <a:bodyPr/>
        <a:lstStyle/>
        <a:p>
          <a:endParaRPr lang="en-US"/>
        </a:p>
      </dgm:t>
    </dgm:pt>
    <dgm:pt modelId="{40FB17CA-CC65-420C-B418-AC1A3F629E76}" type="pres">
      <dgm:prSet presAssocID="{8EDD2137-FE5A-4AD4-8172-60DDC6FC3EDE}" presName="vert0" presStyleCnt="0">
        <dgm:presLayoutVars>
          <dgm:dir/>
          <dgm:animOne val="branch"/>
          <dgm:animLvl val="lvl"/>
        </dgm:presLayoutVars>
      </dgm:prSet>
      <dgm:spPr/>
    </dgm:pt>
    <dgm:pt modelId="{450B4AF0-1E7C-4F0C-A4B2-9BEAE0453186}" type="pres">
      <dgm:prSet presAssocID="{718DB9E0-63E8-4764-9888-2E682ED961CA}" presName="thickLine" presStyleLbl="alignNode1" presStyleIdx="0" presStyleCnt="5"/>
      <dgm:spPr/>
    </dgm:pt>
    <dgm:pt modelId="{B6A48C95-E7DE-4358-B14B-1CD72C7EA93C}" type="pres">
      <dgm:prSet presAssocID="{718DB9E0-63E8-4764-9888-2E682ED961CA}" presName="horz1" presStyleCnt="0"/>
      <dgm:spPr/>
    </dgm:pt>
    <dgm:pt modelId="{F0D0DE10-F6A2-49ED-957E-064491E52155}" type="pres">
      <dgm:prSet presAssocID="{718DB9E0-63E8-4764-9888-2E682ED961CA}" presName="tx1" presStyleLbl="revTx" presStyleIdx="0" presStyleCnt="5"/>
      <dgm:spPr/>
    </dgm:pt>
    <dgm:pt modelId="{828607F1-FD25-432D-8A17-E06CE4D0865A}" type="pres">
      <dgm:prSet presAssocID="{718DB9E0-63E8-4764-9888-2E682ED961CA}" presName="vert1" presStyleCnt="0"/>
      <dgm:spPr/>
    </dgm:pt>
    <dgm:pt modelId="{72949127-7D13-4800-AE48-AC6433BE6806}" type="pres">
      <dgm:prSet presAssocID="{3EC627B9-2848-432B-9EAB-08FB62B02800}" presName="thickLine" presStyleLbl="alignNode1" presStyleIdx="1" presStyleCnt="5"/>
      <dgm:spPr/>
    </dgm:pt>
    <dgm:pt modelId="{1D5779C0-0CDE-46E2-BAF4-A21AEBADA1D3}" type="pres">
      <dgm:prSet presAssocID="{3EC627B9-2848-432B-9EAB-08FB62B02800}" presName="horz1" presStyleCnt="0"/>
      <dgm:spPr/>
    </dgm:pt>
    <dgm:pt modelId="{DD6CA044-6A43-4944-A8C7-D913026E7665}" type="pres">
      <dgm:prSet presAssocID="{3EC627B9-2848-432B-9EAB-08FB62B02800}" presName="tx1" presStyleLbl="revTx" presStyleIdx="1" presStyleCnt="5"/>
      <dgm:spPr/>
    </dgm:pt>
    <dgm:pt modelId="{FE4166A2-AC6E-41B0-B6A2-F3C7EAA12DBF}" type="pres">
      <dgm:prSet presAssocID="{3EC627B9-2848-432B-9EAB-08FB62B02800}" presName="vert1" presStyleCnt="0"/>
      <dgm:spPr/>
    </dgm:pt>
    <dgm:pt modelId="{0586A83B-D5A8-402B-9422-0F267332CF38}" type="pres">
      <dgm:prSet presAssocID="{DBAA07CC-BCA9-42AB-8083-0BA1AFDD1255}" presName="thickLine" presStyleLbl="alignNode1" presStyleIdx="2" presStyleCnt="5"/>
      <dgm:spPr/>
    </dgm:pt>
    <dgm:pt modelId="{3D5EC640-B44E-4BB7-A7AA-A09632165F26}" type="pres">
      <dgm:prSet presAssocID="{DBAA07CC-BCA9-42AB-8083-0BA1AFDD1255}" presName="horz1" presStyleCnt="0"/>
      <dgm:spPr/>
    </dgm:pt>
    <dgm:pt modelId="{22AF17B6-CD46-41CA-B18D-A3AD78928186}" type="pres">
      <dgm:prSet presAssocID="{DBAA07CC-BCA9-42AB-8083-0BA1AFDD1255}" presName="tx1" presStyleLbl="revTx" presStyleIdx="2" presStyleCnt="5"/>
      <dgm:spPr/>
    </dgm:pt>
    <dgm:pt modelId="{236C7316-8CC2-4E3F-9A43-BFDEE6CE567F}" type="pres">
      <dgm:prSet presAssocID="{DBAA07CC-BCA9-42AB-8083-0BA1AFDD1255}" presName="vert1" presStyleCnt="0"/>
      <dgm:spPr/>
    </dgm:pt>
    <dgm:pt modelId="{57FD5E3A-0BEB-4D94-B513-9DA4712BB17E}" type="pres">
      <dgm:prSet presAssocID="{81E5F260-D1D4-4D6A-9CC5-25D992B2DA71}" presName="thickLine" presStyleLbl="alignNode1" presStyleIdx="3" presStyleCnt="5"/>
      <dgm:spPr/>
    </dgm:pt>
    <dgm:pt modelId="{7B8EB00B-AEE2-4F50-AC3E-7085F3CB09E3}" type="pres">
      <dgm:prSet presAssocID="{81E5F260-D1D4-4D6A-9CC5-25D992B2DA71}" presName="horz1" presStyleCnt="0"/>
      <dgm:spPr/>
    </dgm:pt>
    <dgm:pt modelId="{72547823-D526-45BC-8C3B-A0076F0BFAE0}" type="pres">
      <dgm:prSet presAssocID="{81E5F260-D1D4-4D6A-9CC5-25D992B2DA71}" presName="tx1" presStyleLbl="revTx" presStyleIdx="3" presStyleCnt="5"/>
      <dgm:spPr/>
    </dgm:pt>
    <dgm:pt modelId="{C92136CB-5862-4A06-AF6B-39B23C922212}" type="pres">
      <dgm:prSet presAssocID="{81E5F260-D1D4-4D6A-9CC5-25D992B2DA71}" presName="vert1" presStyleCnt="0"/>
      <dgm:spPr/>
    </dgm:pt>
    <dgm:pt modelId="{3E0B4598-5DC9-4A5A-ABDB-716317594A12}" type="pres">
      <dgm:prSet presAssocID="{D2C68B25-135B-4350-8EBD-C15B7B9FD463}" presName="thickLine" presStyleLbl="alignNode1" presStyleIdx="4" presStyleCnt="5"/>
      <dgm:spPr/>
    </dgm:pt>
    <dgm:pt modelId="{1017233D-DD13-43D4-8BD8-061E81B5ED55}" type="pres">
      <dgm:prSet presAssocID="{D2C68B25-135B-4350-8EBD-C15B7B9FD463}" presName="horz1" presStyleCnt="0"/>
      <dgm:spPr/>
    </dgm:pt>
    <dgm:pt modelId="{9DBC867F-E0F0-4F40-BBDD-54059BA24570}" type="pres">
      <dgm:prSet presAssocID="{D2C68B25-135B-4350-8EBD-C15B7B9FD463}" presName="tx1" presStyleLbl="revTx" presStyleIdx="4" presStyleCnt="5"/>
      <dgm:spPr/>
    </dgm:pt>
    <dgm:pt modelId="{25446288-8005-49D9-877C-316847ABA675}" type="pres">
      <dgm:prSet presAssocID="{D2C68B25-135B-4350-8EBD-C15B7B9FD463}" presName="vert1" presStyleCnt="0"/>
      <dgm:spPr/>
    </dgm:pt>
  </dgm:ptLst>
  <dgm:cxnLst>
    <dgm:cxn modelId="{2935B90B-0506-4EE6-80EF-8458E0F1341A}" srcId="{8EDD2137-FE5A-4AD4-8172-60DDC6FC3EDE}" destId="{D2C68B25-135B-4350-8EBD-C15B7B9FD463}" srcOrd="4" destOrd="0" parTransId="{E4B6FA82-2913-43CE-A944-B467929AFA6A}" sibTransId="{E22F8CD8-1B15-4F8D-B45F-1F75F5415F58}"/>
    <dgm:cxn modelId="{C50CB815-049B-4853-AB31-96D5AF95A2BB}" type="presOf" srcId="{718DB9E0-63E8-4764-9888-2E682ED961CA}" destId="{F0D0DE10-F6A2-49ED-957E-064491E52155}" srcOrd="0" destOrd="0" presId="urn:microsoft.com/office/officeart/2008/layout/LinedList"/>
    <dgm:cxn modelId="{8E2A1419-EA1F-46CF-ABAB-AFC39A825F12}" type="presOf" srcId="{81E5F260-D1D4-4D6A-9CC5-25D992B2DA71}" destId="{72547823-D526-45BC-8C3B-A0076F0BFAE0}" srcOrd="0" destOrd="0" presId="urn:microsoft.com/office/officeart/2008/layout/LinedList"/>
    <dgm:cxn modelId="{190EF33B-90FA-4EBA-BABF-5E21EF12A339}" srcId="{8EDD2137-FE5A-4AD4-8172-60DDC6FC3EDE}" destId="{718DB9E0-63E8-4764-9888-2E682ED961CA}" srcOrd="0" destOrd="0" parTransId="{22F13B2A-43C8-4104-BBBD-ECD985AB8463}" sibTransId="{8129B085-A9E4-4CFF-9254-E6BACE66803C}"/>
    <dgm:cxn modelId="{8B74675E-2A3E-4AD7-AA93-6BEEC701FB67}" srcId="{8EDD2137-FE5A-4AD4-8172-60DDC6FC3EDE}" destId="{DBAA07CC-BCA9-42AB-8083-0BA1AFDD1255}" srcOrd="2" destOrd="0" parTransId="{7B7201C4-9F8D-41D7-8373-7873CD912A5C}" sibTransId="{BFADB2CC-4FE8-4B93-B618-64666FDD6E74}"/>
    <dgm:cxn modelId="{180BA46A-7080-4EB0-A0B7-668B394E2C85}" srcId="{8EDD2137-FE5A-4AD4-8172-60DDC6FC3EDE}" destId="{81E5F260-D1D4-4D6A-9CC5-25D992B2DA71}" srcOrd="3" destOrd="0" parTransId="{15D25FBC-F31C-4B2E-8D20-E007496056B5}" sibTransId="{980514E8-9AB1-4CC2-BB20-E100675C7CA8}"/>
    <dgm:cxn modelId="{ADC8344D-B4EE-4ED6-8DEA-EF574C8B1835}" type="presOf" srcId="{3EC627B9-2848-432B-9EAB-08FB62B02800}" destId="{DD6CA044-6A43-4944-A8C7-D913026E7665}" srcOrd="0" destOrd="0" presId="urn:microsoft.com/office/officeart/2008/layout/LinedList"/>
    <dgm:cxn modelId="{40C34D88-7A48-4A17-B16A-AD78E8F6B8AD}" type="presOf" srcId="{8EDD2137-FE5A-4AD4-8172-60DDC6FC3EDE}" destId="{40FB17CA-CC65-420C-B418-AC1A3F629E76}" srcOrd="0" destOrd="0" presId="urn:microsoft.com/office/officeart/2008/layout/LinedList"/>
    <dgm:cxn modelId="{8314BC8B-D59C-4A7D-85D1-472F6A2E8BCD}" srcId="{8EDD2137-FE5A-4AD4-8172-60DDC6FC3EDE}" destId="{3EC627B9-2848-432B-9EAB-08FB62B02800}" srcOrd="1" destOrd="0" parTransId="{CD5ECCAE-3A0C-4720-A780-93E4523364B8}" sibTransId="{6B74376B-3555-4274-8490-D14682F53616}"/>
    <dgm:cxn modelId="{7C5ED7B2-8F93-4641-9CCE-ACE56985A341}" type="presOf" srcId="{DBAA07CC-BCA9-42AB-8083-0BA1AFDD1255}" destId="{22AF17B6-CD46-41CA-B18D-A3AD78928186}" srcOrd="0" destOrd="0" presId="urn:microsoft.com/office/officeart/2008/layout/LinedList"/>
    <dgm:cxn modelId="{3CBDB6D9-A7F4-45B9-AD2A-BED112574B89}" type="presOf" srcId="{D2C68B25-135B-4350-8EBD-C15B7B9FD463}" destId="{9DBC867F-E0F0-4F40-BBDD-54059BA24570}" srcOrd="0" destOrd="0" presId="urn:microsoft.com/office/officeart/2008/layout/LinedList"/>
    <dgm:cxn modelId="{5E7F36A8-E25B-47E6-88A4-4828B625D2E9}" type="presParOf" srcId="{40FB17CA-CC65-420C-B418-AC1A3F629E76}" destId="{450B4AF0-1E7C-4F0C-A4B2-9BEAE0453186}" srcOrd="0" destOrd="0" presId="urn:microsoft.com/office/officeart/2008/layout/LinedList"/>
    <dgm:cxn modelId="{00584E00-ED06-4023-8010-96F4CFEAE487}" type="presParOf" srcId="{40FB17CA-CC65-420C-B418-AC1A3F629E76}" destId="{B6A48C95-E7DE-4358-B14B-1CD72C7EA93C}" srcOrd="1" destOrd="0" presId="urn:microsoft.com/office/officeart/2008/layout/LinedList"/>
    <dgm:cxn modelId="{18D84962-EDBF-4F70-A710-1F9DDE2F74E8}" type="presParOf" srcId="{B6A48C95-E7DE-4358-B14B-1CD72C7EA93C}" destId="{F0D0DE10-F6A2-49ED-957E-064491E52155}" srcOrd="0" destOrd="0" presId="urn:microsoft.com/office/officeart/2008/layout/LinedList"/>
    <dgm:cxn modelId="{7ADB530E-213F-4A45-A0ED-8B5745924B93}" type="presParOf" srcId="{B6A48C95-E7DE-4358-B14B-1CD72C7EA93C}" destId="{828607F1-FD25-432D-8A17-E06CE4D0865A}" srcOrd="1" destOrd="0" presId="urn:microsoft.com/office/officeart/2008/layout/LinedList"/>
    <dgm:cxn modelId="{C7E86F58-E7C0-4B14-BA7F-C215B939E8C3}" type="presParOf" srcId="{40FB17CA-CC65-420C-B418-AC1A3F629E76}" destId="{72949127-7D13-4800-AE48-AC6433BE6806}" srcOrd="2" destOrd="0" presId="urn:microsoft.com/office/officeart/2008/layout/LinedList"/>
    <dgm:cxn modelId="{A11796B3-ED4B-459D-8476-860EB7C8E227}" type="presParOf" srcId="{40FB17CA-CC65-420C-B418-AC1A3F629E76}" destId="{1D5779C0-0CDE-46E2-BAF4-A21AEBADA1D3}" srcOrd="3" destOrd="0" presId="urn:microsoft.com/office/officeart/2008/layout/LinedList"/>
    <dgm:cxn modelId="{12A91BA4-428C-440A-8315-1E3C3D4CE255}" type="presParOf" srcId="{1D5779C0-0CDE-46E2-BAF4-A21AEBADA1D3}" destId="{DD6CA044-6A43-4944-A8C7-D913026E7665}" srcOrd="0" destOrd="0" presId="urn:microsoft.com/office/officeart/2008/layout/LinedList"/>
    <dgm:cxn modelId="{D23FF5E6-4262-4C13-9E95-1602B277CFD8}" type="presParOf" srcId="{1D5779C0-0CDE-46E2-BAF4-A21AEBADA1D3}" destId="{FE4166A2-AC6E-41B0-B6A2-F3C7EAA12DBF}" srcOrd="1" destOrd="0" presId="urn:microsoft.com/office/officeart/2008/layout/LinedList"/>
    <dgm:cxn modelId="{AE98F839-D37A-4DC4-9C6F-A344B16259DA}" type="presParOf" srcId="{40FB17CA-CC65-420C-B418-AC1A3F629E76}" destId="{0586A83B-D5A8-402B-9422-0F267332CF38}" srcOrd="4" destOrd="0" presId="urn:microsoft.com/office/officeart/2008/layout/LinedList"/>
    <dgm:cxn modelId="{26423506-6A75-4B6D-8771-59BA17E6277E}" type="presParOf" srcId="{40FB17CA-CC65-420C-B418-AC1A3F629E76}" destId="{3D5EC640-B44E-4BB7-A7AA-A09632165F26}" srcOrd="5" destOrd="0" presId="urn:microsoft.com/office/officeart/2008/layout/LinedList"/>
    <dgm:cxn modelId="{ACB2EF90-026E-4D98-AE8F-EB403056F612}" type="presParOf" srcId="{3D5EC640-B44E-4BB7-A7AA-A09632165F26}" destId="{22AF17B6-CD46-41CA-B18D-A3AD78928186}" srcOrd="0" destOrd="0" presId="urn:microsoft.com/office/officeart/2008/layout/LinedList"/>
    <dgm:cxn modelId="{10679ADB-0E93-43AE-B159-36BF48C282CB}" type="presParOf" srcId="{3D5EC640-B44E-4BB7-A7AA-A09632165F26}" destId="{236C7316-8CC2-4E3F-9A43-BFDEE6CE567F}" srcOrd="1" destOrd="0" presId="urn:microsoft.com/office/officeart/2008/layout/LinedList"/>
    <dgm:cxn modelId="{E6518ACB-A251-46E5-AF3F-79C1359EDF97}" type="presParOf" srcId="{40FB17CA-CC65-420C-B418-AC1A3F629E76}" destId="{57FD5E3A-0BEB-4D94-B513-9DA4712BB17E}" srcOrd="6" destOrd="0" presId="urn:microsoft.com/office/officeart/2008/layout/LinedList"/>
    <dgm:cxn modelId="{5B2135A2-CFB9-4580-B371-3760F91B4F77}" type="presParOf" srcId="{40FB17CA-CC65-420C-B418-AC1A3F629E76}" destId="{7B8EB00B-AEE2-4F50-AC3E-7085F3CB09E3}" srcOrd="7" destOrd="0" presId="urn:microsoft.com/office/officeart/2008/layout/LinedList"/>
    <dgm:cxn modelId="{FD01105C-E1AC-4922-B9B1-C73FCA84D87E}" type="presParOf" srcId="{7B8EB00B-AEE2-4F50-AC3E-7085F3CB09E3}" destId="{72547823-D526-45BC-8C3B-A0076F0BFAE0}" srcOrd="0" destOrd="0" presId="urn:microsoft.com/office/officeart/2008/layout/LinedList"/>
    <dgm:cxn modelId="{78DAA1C3-D941-4705-85A1-C1347E22C543}" type="presParOf" srcId="{7B8EB00B-AEE2-4F50-AC3E-7085F3CB09E3}" destId="{C92136CB-5862-4A06-AF6B-39B23C922212}" srcOrd="1" destOrd="0" presId="urn:microsoft.com/office/officeart/2008/layout/LinedList"/>
    <dgm:cxn modelId="{061E9794-39A8-4CE0-A1D3-84CA0177B8C6}" type="presParOf" srcId="{40FB17CA-CC65-420C-B418-AC1A3F629E76}" destId="{3E0B4598-5DC9-4A5A-ABDB-716317594A12}" srcOrd="8" destOrd="0" presId="urn:microsoft.com/office/officeart/2008/layout/LinedList"/>
    <dgm:cxn modelId="{CBF20883-3857-4C7E-96F4-EF933C13FDE5}" type="presParOf" srcId="{40FB17CA-CC65-420C-B418-AC1A3F629E76}" destId="{1017233D-DD13-43D4-8BD8-061E81B5ED55}" srcOrd="9" destOrd="0" presId="urn:microsoft.com/office/officeart/2008/layout/LinedList"/>
    <dgm:cxn modelId="{54DB5CE2-C298-4844-AE50-411ED279C04E}" type="presParOf" srcId="{1017233D-DD13-43D4-8BD8-061E81B5ED55}" destId="{9DBC867F-E0F0-4F40-BBDD-54059BA24570}" srcOrd="0" destOrd="0" presId="urn:microsoft.com/office/officeart/2008/layout/LinedList"/>
    <dgm:cxn modelId="{93D05B2F-3C08-4703-9623-2A0AACF93B9C}" type="presParOf" srcId="{1017233D-DD13-43D4-8BD8-061E81B5ED55}" destId="{25446288-8005-49D9-877C-316847ABA675}"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D24DC8-31DA-4B49-A288-7A5C4262CE40}" type="doc">
      <dgm:prSet loTypeId="urn:microsoft.com/office/officeart/2008/layout/LinedList" loCatId="list" qsTypeId="urn:microsoft.com/office/officeart/2005/8/quickstyle/simple5" qsCatId="simple" csTypeId="urn:microsoft.com/office/officeart/2005/8/colors/colorful5" csCatId="colorful" phldr="1"/>
      <dgm:spPr/>
      <dgm:t>
        <a:bodyPr/>
        <a:lstStyle/>
        <a:p>
          <a:endParaRPr lang="en-US"/>
        </a:p>
      </dgm:t>
    </dgm:pt>
    <dgm:pt modelId="{1AC0FDA2-2367-4FBE-9CCE-7D9473751EBD}">
      <dgm:prSet custT="1"/>
      <dgm:spPr/>
      <dgm:t>
        <a:bodyPr/>
        <a:lstStyle/>
        <a:p>
          <a:r>
            <a:rPr lang="en-GB" sz="2000" baseline="0" dirty="0">
              <a:latin typeface="Calibri" panose="020F0502020204030204" pitchFamily="34" charset="0"/>
              <a:cs typeface="Calibri" panose="020F0502020204030204" pitchFamily="34" charset="0"/>
            </a:rPr>
            <a:t>Involving all partners in working out how best to respond</a:t>
          </a:r>
          <a:endParaRPr lang="en-US" sz="2000" dirty="0">
            <a:latin typeface="Calibri" panose="020F0502020204030204" pitchFamily="34" charset="0"/>
            <a:cs typeface="Calibri" panose="020F0502020204030204" pitchFamily="34" charset="0"/>
          </a:endParaRPr>
        </a:p>
      </dgm:t>
    </dgm:pt>
    <dgm:pt modelId="{ACBC6909-CC69-4B09-B4B2-A9BCE46C7086}" type="parTrans" cxnId="{6AA3B1B8-A796-4E92-AF16-E102B289CC97}">
      <dgm:prSet/>
      <dgm:spPr/>
      <dgm:t>
        <a:bodyPr/>
        <a:lstStyle/>
        <a:p>
          <a:endParaRPr lang="en-US" sz="1400"/>
        </a:p>
      </dgm:t>
    </dgm:pt>
    <dgm:pt modelId="{917B50F6-9DA0-47A9-B60C-EED9719876BA}" type="sibTrans" cxnId="{6AA3B1B8-A796-4E92-AF16-E102B289CC97}">
      <dgm:prSet/>
      <dgm:spPr/>
      <dgm:t>
        <a:bodyPr/>
        <a:lstStyle/>
        <a:p>
          <a:endParaRPr lang="en-US"/>
        </a:p>
      </dgm:t>
    </dgm:pt>
    <dgm:pt modelId="{0194F0A3-3AA3-4974-9EE3-9D6C733A989F}">
      <dgm:prSet custT="1"/>
      <dgm:spPr/>
      <dgm:t>
        <a:bodyPr/>
        <a:lstStyle/>
        <a:p>
          <a:r>
            <a:rPr lang="en-GB" sz="2000" baseline="0" dirty="0">
              <a:latin typeface="Calibri" panose="020F0502020204030204" pitchFamily="34" charset="0"/>
              <a:cs typeface="Calibri" panose="020F0502020204030204" pitchFamily="34" charset="0"/>
            </a:rPr>
            <a:t>Building positive, consistent links between environments</a:t>
          </a:r>
          <a:endParaRPr lang="en-US" sz="2000" dirty="0">
            <a:latin typeface="Calibri" panose="020F0502020204030204" pitchFamily="34" charset="0"/>
            <a:cs typeface="Calibri" panose="020F0502020204030204" pitchFamily="34" charset="0"/>
          </a:endParaRPr>
        </a:p>
      </dgm:t>
    </dgm:pt>
    <dgm:pt modelId="{224A39DA-D9CF-4C19-AD28-F1D06B888BD5}" type="parTrans" cxnId="{4FCEDD8E-B5A5-4AB3-8E5E-1D7205AB93BF}">
      <dgm:prSet/>
      <dgm:spPr/>
      <dgm:t>
        <a:bodyPr/>
        <a:lstStyle/>
        <a:p>
          <a:endParaRPr lang="en-US" sz="1400"/>
        </a:p>
      </dgm:t>
    </dgm:pt>
    <dgm:pt modelId="{671A52FC-8F4E-4D50-B6DC-3D22FB15ADBC}" type="sibTrans" cxnId="{4FCEDD8E-B5A5-4AB3-8E5E-1D7205AB93BF}">
      <dgm:prSet/>
      <dgm:spPr/>
      <dgm:t>
        <a:bodyPr/>
        <a:lstStyle/>
        <a:p>
          <a:endParaRPr lang="en-US"/>
        </a:p>
      </dgm:t>
    </dgm:pt>
    <dgm:pt modelId="{EF94C3D3-6355-4098-8400-8A98566F10E5}">
      <dgm:prSet custT="1"/>
      <dgm:spPr/>
      <dgm:t>
        <a:bodyPr/>
        <a:lstStyle/>
        <a:p>
          <a:r>
            <a:rPr lang="en-GB" sz="2000" baseline="0" dirty="0">
              <a:latin typeface="Calibri" panose="020F0502020204030204" pitchFamily="34" charset="0"/>
              <a:cs typeface="Calibri" panose="020F0502020204030204" pitchFamily="34" charset="0"/>
            </a:rPr>
            <a:t>Using familiar items, or images, and language </a:t>
          </a:r>
          <a:endParaRPr lang="en-US" sz="2000" dirty="0">
            <a:latin typeface="Calibri" panose="020F0502020204030204" pitchFamily="34" charset="0"/>
            <a:cs typeface="Calibri" panose="020F0502020204030204" pitchFamily="34" charset="0"/>
          </a:endParaRPr>
        </a:p>
      </dgm:t>
    </dgm:pt>
    <dgm:pt modelId="{23DB94AF-897F-4CA1-BD59-500DABFA6C39}" type="parTrans" cxnId="{B5EE0413-CCA6-40FB-AD30-50E93A89FCCF}">
      <dgm:prSet/>
      <dgm:spPr/>
      <dgm:t>
        <a:bodyPr/>
        <a:lstStyle/>
        <a:p>
          <a:endParaRPr lang="en-US" sz="1400"/>
        </a:p>
      </dgm:t>
    </dgm:pt>
    <dgm:pt modelId="{81617F33-A254-49BE-8300-E067431CFBAE}" type="sibTrans" cxnId="{B5EE0413-CCA6-40FB-AD30-50E93A89FCCF}">
      <dgm:prSet/>
      <dgm:spPr/>
      <dgm:t>
        <a:bodyPr/>
        <a:lstStyle/>
        <a:p>
          <a:endParaRPr lang="en-US"/>
        </a:p>
      </dgm:t>
    </dgm:pt>
    <dgm:pt modelId="{AC2A8435-CE5D-413B-B487-3822533BEE1D}">
      <dgm:prSet custT="1"/>
      <dgm:spPr/>
      <dgm:t>
        <a:bodyPr/>
        <a:lstStyle/>
        <a:p>
          <a:r>
            <a:rPr lang="en-GB" sz="2000" baseline="0" dirty="0">
              <a:latin typeface="Calibri" panose="020F0502020204030204" pitchFamily="34" charset="0"/>
              <a:cs typeface="Calibri" panose="020F0502020204030204" pitchFamily="34" charset="0"/>
            </a:rPr>
            <a:t>Setting up a predictable, consistent routine, as far as possible</a:t>
          </a:r>
          <a:endParaRPr lang="en-US" sz="2000" dirty="0">
            <a:latin typeface="Calibri" panose="020F0502020204030204" pitchFamily="34" charset="0"/>
            <a:cs typeface="Calibri" panose="020F0502020204030204" pitchFamily="34" charset="0"/>
          </a:endParaRPr>
        </a:p>
      </dgm:t>
    </dgm:pt>
    <dgm:pt modelId="{A665DAD9-F6E4-43BC-987B-4D30906D6047}" type="parTrans" cxnId="{E8002BEB-8CF3-4AD9-AB16-73BA53E006E2}">
      <dgm:prSet/>
      <dgm:spPr/>
      <dgm:t>
        <a:bodyPr/>
        <a:lstStyle/>
        <a:p>
          <a:endParaRPr lang="en-US" sz="1400"/>
        </a:p>
      </dgm:t>
    </dgm:pt>
    <dgm:pt modelId="{03EB3652-13E0-418A-879B-4FC4A2EDBFDB}" type="sibTrans" cxnId="{E8002BEB-8CF3-4AD9-AB16-73BA53E006E2}">
      <dgm:prSet/>
      <dgm:spPr/>
      <dgm:t>
        <a:bodyPr/>
        <a:lstStyle/>
        <a:p>
          <a:endParaRPr lang="en-US"/>
        </a:p>
      </dgm:t>
    </dgm:pt>
    <dgm:pt modelId="{DE94C591-D7E6-4DE6-A58A-A3BFF22DDAEF}">
      <dgm:prSet custT="1"/>
      <dgm:spPr/>
      <dgm:t>
        <a:bodyPr/>
        <a:lstStyle/>
        <a:p>
          <a:r>
            <a:rPr lang="en-GB" sz="2000" baseline="0" dirty="0">
              <a:latin typeface="Calibri" panose="020F0502020204030204" pitchFamily="34" charset="0"/>
              <a:cs typeface="Calibri" panose="020F0502020204030204" pitchFamily="34" charset="0"/>
            </a:rPr>
            <a:t>Using developmentally appropriate visual timetables</a:t>
          </a:r>
          <a:endParaRPr lang="en-US" sz="2000" dirty="0">
            <a:latin typeface="Calibri" panose="020F0502020204030204" pitchFamily="34" charset="0"/>
            <a:cs typeface="Calibri" panose="020F0502020204030204" pitchFamily="34" charset="0"/>
          </a:endParaRPr>
        </a:p>
      </dgm:t>
    </dgm:pt>
    <dgm:pt modelId="{36A1B6F7-1C5C-4827-996B-BE1E1192BA63}" type="parTrans" cxnId="{D482DD79-F4AB-438F-82F9-5481C874790A}">
      <dgm:prSet/>
      <dgm:spPr/>
      <dgm:t>
        <a:bodyPr/>
        <a:lstStyle/>
        <a:p>
          <a:endParaRPr lang="en-US" sz="1400"/>
        </a:p>
      </dgm:t>
    </dgm:pt>
    <dgm:pt modelId="{7BADADE0-95FD-4BC0-AFDE-6D9D7E32BBCF}" type="sibTrans" cxnId="{D482DD79-F4AB-438F-82F9-5481C874790A}">
      <dgm:prSet/>
      <dgm:spPr/>
      <dgm:t>
        <a:bodyPr/>
        <a:lstStyle/>
        <a:p>
          <a:endParaRPr lang="en-US"/>
        </a:p>
      </dgm:t>
    </dgm:pt>
    <dgm:pt modelId="{D3036B73-923B-4048-85D9-FC0EF4F87D69}">
      <dgm:prSet custT="1"/>
      <dgm:spPr/>
      <dgm:t>
        <a:bodyPr/>
        <a:lstStyle/>
        <a:p>
          <a:r>
            <a:rPr lang="en-GB" sz="2000" baseline="0" dirty="0">
              <a:latin typeface="Calibri" panose="020F0502020204030204" pitchFamily="34" charset="0"/>
              <a:cs typeface="Calibri" panose="020F0502020204030204" pitchFamily="34" charset="0"/>
            </a:rPr>
            <a:t>Adopting a key adult approach, providing familiarity and dependability</a:t>
          </a:r>
          <a:endParaRPr lang="en-US" sz="2000" dirty="0">
            <a:latin typeface="Calibri" panose="020F0502020204030204" pitchFamily="34" charset="0"/>
            <a:cs typeface="Calibri" panose="020F0502020204030204" pitchFamily="34" charset="0"/>
          </a:endParaRPr>
        </a:p>
      </dgm:t>
    </dgm:pt>
    <dgm:pt modelId="{E4A3D7F8-0E95-4F12-B8BB-2561CD8501E5}" type="parTrans" cxnId="{C68AD176-238F-40F4-9B39-20FDFE21F774}">
      <dgm:prSet/>
      <dgm:spPr/>
      <dgm:t>
        <a:bodyPr/>
        <a:lstStyle/>
        <a:p>
          <a:endParaRPr lang="en-US" sz="1400"/>
        </a:p>
      </dgm:t>
    </dgm:pt>
    <dgm:pt modelId="{4950676B-ACE8-4D92-99E2-281792A69591}" type="sibTrans" cxnId="{C68AD176-238F-40F4-9B39-20FDFE21F774}">
      <dgm:prSet/>
      <dgm:spPr/>
      <dgm:t>
        <a:bodyPr/>
        <a:lstStyle/>
        <a:p>
          <a:endParaRPr lang="en-US"/>
        </a:p>
      </dgm:t>
    </dgm:pt>
    <dgm:pt modelId="{416FC857-6226-4F0C-B8A8-22C669E0FEEB}">
      <dgm:prSet custT="1"/>
      <dgm:spPr/>
      <dgm:t>
        <a:bodyPr/>
        <a:lstStyle/>
        <a:p>
          <a:r>
            <a:rPr lang="en-GB" sz="2000" baseline="0" dirty="0">
              <a:latin typeface="Calibri" panose="020F0502020204030204" pitchFamily="34" charset="0"/>
              <a:cs typeface="Calibri" panose="020F0502020204030204" pitchFamily="34" charset="0"/>
            </a:rPr>
            <a:t>Providing a ‘safe base’ where individuals can feel secure</a:t>
          </a:r>
          <a:endParaRPr lang="en-US" sz="2000" dirty="0">
            <a:latin typeface="Calibri" panose="020F0502020204030204" pitchFamily="34" charset="0"/>
            <a:cs typeface="Calibri" panose="020F0502020204030204" pitchFamily="34" charset="0"/>
          </a:endParaRPr>
        </a:p>
      </dgm:t>
    </dgm:pt>
    <dgm:pt modelId="{CC8E5C33-A5A7-442F-92DC-8060D1802BF3}" type="parTrans" cxnId="{22D99F20-8684-409C-A46E-61722510FD63}">
      <dgm:prSet/>
      <dgm:spPr/>
      <dgm:t>
        <a:bodyPr/>
        <a:lstStyle/>
        <a:p>
          <a:endParaRPr lang="en-US" sz="1400"/>
        </a:p>
      </dgm:t>
    </dgm:pt>
    <dgm:pt modelId="{4CFE5FC5-F506-4415-B775-DFD5D9B7662E}" type="sibTrans" cxnId="{22D99F20-8684-409C-A46E-61722510FD63}">
      <dgm:prSet/>
      <dgm:spPr/>
      <dgm:t>
        <a:bodyPr/>
        <a:lstStyle/>
        <a:p>
          <a:endParaRPr lang="en-US"/>
        </a:p>
      </dgm:t>
    </dgm:pt>
    <dgm:pt modelId="{F0135E39-D889-43FA-9DE0-7179A95B7CF0}">
      <dgm:prSet custT="1"/>
      <dgm:spPr/>
      <dgm:t>
        <a:bodyPr/>
        <a:lstStyle/>
        <a:p>
          <a:r>
            <a:rPr lang="en-GB" sz="2000" baseline="0" dirty="0">
              <a:latin typeface="Calibri" panose="020F0502020204030204" pitchFamily="34" charset="0"/>
              <a:cs typeface="Calibri" panose="020F0502020204030204" pitchFamily="34" charset="0"/>
            </a:rPr>
            <a:t>Ensuring promises made are kept</a:t>
          </a:r>
          <a:endParaRPr lang="en-US" sz="2000" dirty="0">
            <a:latin typeface="Calibri" panose="020F0502020204030204" pitchFamily="34" charset="0"/>
            <a:cs typeface="Calibri" panose="020F0502020204030204" pitchFamily="34" charset="0"/>
          </a:endParaRPr>
        </a:p>
      </dgm:t>
    </dgm:pt>
    <dgm:pt modelId="{8290E3CF-1689-494E-96F1-B5D309C56682}" type="parTrans" cxnId="{AB2DB4C9-19D0-4D47-B82C-2D656646A65A}">
      <dgm:prSet/>
      <dgm:spPr/>
      <dgm:t>
        <a:bodyPr/>
        <a:lstStyle/>
        <a:p>
          <a:endParaRPr lang="en-US" sz="1400"/>
        </a:p>
      </dgm:t>
    </dgm:pt>
    <dgm:pt modelId="{79580080-B59F-4DEE-AEFF-502D5CD671AC}" type="sibTrans" cxnId="{AB2DB4C9-19D0-4D47-B82C-2D656646A65A}">
      <dgm:prSet/>
      <dgm:spPr/>
      <dgm:t>
        <a:bodyPr/>
        <a:lstStyle/>
        <a:p>
          <a:endParaRPr lang="en-US"/>
        </a:p>
      </dgm:t>
    </dgm:pt>
    <dgm:pt modelId="{56717356-6278-4817-99FF-A5F310227BE6}">
      <dgm:prSet custT="1"/>
      <dgm:spPr/>
      <dgm:t>
        <a:bodyPr/>
        <a:lstStyle/>
        <a:p>
          <a:r>
            <a:rPr lang="en-GB" sz="2000" baseline="0" dirty="0">
              <a:latin typeface="Calibri" panose="020F0502020204030204" pitchFamily="34" charset="0"/>
              <a:cs typeface="Calibri" panose="020F0502020204030204" pitchFamily="34" charset="0"/>
            </a:rPr>
            <a:t>Encouraging and developing activities requiring joint attention</a:t>
          </a:r>
          <a:endParaRPr lang="en-US" sz="2000" dirty="0">
            <a:latin typeface="Calibri" panose="020F0502020204030204" pitchFamily="34" charset="0"/>
            <a:cs typeface="Calibri" panose="020F0502020204030204" pitchFamily="34" charset="0"/>
          </a:endParaRPr>
        </a:p>
      </dgm:t>
    </dgm:pt>
    <dgm:pt modelId="{276E4E59-6A78-4CF8-BA8D-8FC1324A73C2}" type="parTrans" cxnId="{7ADA4DB4-20BC-4853-926A-85FA8BFEE31D}">
      <dgm:prSet/>
      <dgm:spPr/>
      <dgm:t>
        <a:bodyPr/>
        <a:lstStyle/>
        <a:p>
          <a:endParaRPr lang="en-US" sz="1400"/>
        </a:p>
      </dgm:t>
    </dgm:pt>
    <dgm:pt modelId="{90972F30-2295-4FC6-8A00-143B768A4A6B}" type="sibTrans" cxnId="{7ADA4DB4-20BC-4853-926A-85FA8BFEE31D}">
      <dgm:prSet/>
      <dgm:spPr/>
      <dgm:t>
        <a:bodyPr/>
        <a:lstStyle/>
        <a:p>
          <a:endParaRPr lang="en-US"/>
        </a:p>
      </dgm:t>
    </dgm:pt>
    <dgm:pt modelId="{316F879F-7B18-4A4F-BCA5-18CEB81CFB47}">
      <dgm:prSet custT="1"/>
      <dgm:spPr/>
      <dgm:t>
        <a:bodyPr/>
        <a:lstStyle/>
        <a:p>
          <a:r>
            <a:rPr lang="en-GB" sz="2000" baseline="0" dirty="0">
              <a:latin typeface="Calibri" panose="020F0502020204030204" pitchFamily="34" charset="0"/>
              <a:cs typeface="Calibri" panose="020F0502020204030204" pitchFamily="34" charset="0"/>
            </a:rPr>
            <a:t>Ensuring success and providing praise for progress and achievements</a:t>
          </a:r>
          <a:endParaRPr lang="en-US" sz="2000" dirty="0">
            <a:latin typeface="Calibri" panose="020F0502020204030204" pitchFamily="34" charset="0"/>
            <a:cs typeface="Calibri" panose="020F0502020204030204" pitchFamily="34" charset="0"/>
          </a:endParaRPr>
        </a:p>
      </dgm:t>
    </dgm:pt>
    <dgm:pt modelId="{AE340734-2CCB-4974-ADB7-E46A1B93729B}" type="parTrans" cxnId="{BA2EC7A7-067A-4F80-9944-2B3C576451DF}">
      <dgm:prSet/>
      <dgm:spPr/>
      <dgm:t>
        <a:bodyPr/>
        <a:lstStyle/>
        <a:p>
          <a:endParaRPr lang="en-US" sz="1400"/>
        </a:p>
      </dgm:t>
    </dgm:pt>
    <dgm:pt modelId="{368DCD5F-0984-466A-ABB8-DAECC33676A0}" type="sibTrans" cxnId="{BA2EC7A7-067A-4F80-9944-2B3C576451DF}">
      <dgm:prSet/>
      <dgm:spPr/>
      <dgm:t>
        <a:bodyPr/>
        <a:lstStyle/>
        <a:p>
          <a:endParaRPr lang="en-US"/>
        </a:p>
      </dgm:t>
    </dgm:pt>
    <dgm:pt modelId="{1E5E187B-0A91-47E0-BFF0-10337CA7A286}">
      <dgm:prSet custT="1"/>
      <dgm:spPr/>
      <dgm:t>
        <a:bodyPr/>
        <a:lstStyle/>
        <a:p>
          <a:r>
            <a:rPr lang="en-GB" sz="2000" baseline="0" dirty="0">
              <a:latin typeface="Calibri" panose="020F0502020204030204" pitchFamily="34" charset="0"/>
              <a:cs typeface="Calibri" panose="020F0502020204030204" pitchFamily="34" charset="0"/>
            </a:rPr>
            <a:t>Providing a safe environment in which to communicate emotions</a:t>
          </a:r>
          <a:endParaRPr lang="en-US" sz="2000" dirty="0">
            <a:latin typeface="Calibri" panose="020F0502020204030204" pitchFamily="34" charset="0"/>
            <a:cs typeface="Calibri" panose="020F0502020204030204" pitchFamily="34" charset="0"/>
          </a:endParaRPr>
        </a:p>
      </dgm:t>
    </dgm:pt>
    <dgm:pt modelId="{99AF107F-D1FE-446B-B198-A9FABF5C68F0}" type="parTrans" cxnId="{06E77EE5-3DE1-430A-9337-DD5000F6905E}">
      <dgm:prSet/>
      <dgm:spPr/>
      <dgm:t>
        <a:bodyPr/>
        <a:lstStyle/>
        <a:p>
          <a:endParaRPr lang="en-US" sz="1400"/>
        </a:p>
      </dgm:t>
    </dgm:pt>
    <dgm:pt modelId="{3DBAC6DB-020D-4665-B817-E72965708F71}" type="sibTrans" cxnId="{06E77EE5-3DE1-430A-9337-DD5000F6905E}">
      <dgm:prSet/>
      <dgm:spPr/>
      <dgm:t>
        <a:bodyPr/>
        <a:lstStyle/>
        <a:p>
          <a:endParaRPr lang="en-US"/>
        </a:p>
      </dgm:t>
    </dgm:pt>
    <dgm:pt modelId="{515FF4B5-47A7-4B13-8EAD-F36152DB3C3F}">
      <dgm:prSet custT="1"/>
      <dgm:spPr/>
      <dgm:t>
        <a:bodyPr/>
        <a:lstStyle/>
        <a:p>
          <a:r>
            <a:rPr lang="en-GB" sz="2000" baseline="0" dirty="0">
              <a:latin typeface="Calibri" panose="020F0502020204030204" pitchFamily="34" charset="0"/>
              <a:cs typeface="Calibri" panose="020F0502020204030204" pitchFamily="34" charset="0"/>
            </a:rPr>
            <a:t>Allowing time to become familiar with new adults/routines</a:t>
          </a:r>
          <a:endParaRPr lang="en-US" sz="2000" dirty="0">
            <a:latin typeface="Calibri" panose="020F0502020204030204" pitchFamily="34" charset="0"/>
            <a:cs typeface="Calibri" panose="020F0502020204030204" pitchFamily="34" charset="0"/>
          </a:endParaRPr>
        </a:p>
      </dgm:t>
    </dgm:pt>
    <dgm:pt modelId="{3027F52B-EDDD-4DCB-875C-8958F234786C}" type="parTrans" cxnId="{6BA1DD4B-904C-4D07-ACD2-52285A8AD9C0}">
      <dgm:prSet/>
      <dgm:spPr/>
      <dgm:t>
        <a:bodyPr/>
        <a:lstStyle/>
        <a:p>
          <a:endParaRPr lang="en-US" sz="1400"/>
        </a:p>
      </dgm:t>
    </dgm:pt>
    <dgm:pt modelId="{C3F84456-31D3-40A9-8DBF-933DC8ED25DB}" type="sibTrans" cxnId="{6BA1DD4B-904C-4D07-ACD2-52285A8AD9C0}">
      <dgm:prSet/>
      <dgm:spPr/>
      <dgm:t>
        <a:bodyPr/>
        <a:lstStyle/>
        <a:p>
          <a:endParaRPr lang="en-US"/>
        </a:p>
      </dgm:t>
    </dgm:pt>
    <dgm:pt modelId="{6EA5E3BC-BF2D-4689-ACD5-A5FF280D1ECA}" type="pres">
      <dgm:prSet presAssocID="{99D24DC8-31DA-4B49-A288-7A5C4262CE40}" presName="vert0" presStyleCnt="0">
        <dgm:presLayoutVars>
          <dgm:dir/>
          <dgm:animOne val="branch"/>
          <dgm:animLvl val="lvl"/>
        </dgm:presLayoutVars>
      </dgm:prSet>
      <dgm:spPr/>
    </dgm:pt>
    <dgm:pt modelId="{D2DF240F-99E0-4CB4-A738-BEC8644BF19F}" type="pres">
      <dgm:prSet presAssocID="{1AC0FDA2-2367-4FBE-9CCE-7D9473751EBD}" presName="thickLine" presStyleLbl="alignNode1" presStyleIdx="0" presStyleCnt="12"/>
      <dgm:spPr/>
    </dgm:pt>
    <dgm:pt modelId="{EA23D86A-6732-4EC6-B1E1-9EDE1D2B6D41}" type="pres">
      <dgm:prSet presAssocID="{1AC0FDA2-2367-4FBE-9CCE-7D9473751EBD}" presName="horz1" presStyleCnt="0"/>
      <dgm:spPr/>
    </dgm:pt>
    <dgm:pt modelId="{68B93E9D-92CA-4BF1-88C6-589B0D805264}" type="pres">
      <dgm:prSet presAssocID="{1AC0FDA2-2367-4FBE-9CCE-7D9473751EBD}" presName="tx1" presStyleLbl="revTx" presStyleIdx="0" presStyleCnt="12"/>
      <dgm:spPr/>
    </dgm:pt>
    <dgm:pt modelId="{CC082FE1-83B2-40A0-8584-1DD81EF9E3C9}" type="pres">
      <dgm:prSet presAssocID="{1AC0FDA2-2367-4FBE-9CCE-7D9473751EBD}" presName="vert1" presStyleCnt="0"/>
      <dgm:spPr/>
    </dgm:pt>
    <dgm:pt modelId="{257196BC-566D-4E5E-B918-A454FD3B1825}" type="pres">
      <dgm:prSet presAssocID="{0194F0A3-3AA3-4974-9EE3-9D6C733A989F}" presName="thickLine" presStyleLbl="alignNode1" presStyleIdx="1" presStyleCnt="12"/>
      <dgm:spPr/>
    </dgm:pt>
    <dgm:pt modelId="{FD9EA395-66C3-42D3-90FB-508016B7B17F}" type="pres">
      <dgm:prSet presAssocID="{0194F0A3-3AA3-4974-9EE3-9D6C733A989F}" presName="horz1" presStyleCnt="0"/>
      <dgm:spPr/>
    </dgm:pt>
    <dgm:pt modelId="{8B5D277B-B3EE-4288-92E5-DA4B6A56BBC0}" type="pres">
      <dgm:prSet presAssocID="{0194F0A3-3AA3-4974-9EE3-9D6C733A989F}" presName="tx1" presStyleLbl="revTx" presStyleIdx="1" presStyleCnt="12"/>
      <dgm:spPr/>
    </dgm:pt>
    <dgm:pt modelId="{DDB6CEF0-E13C-42B9-B613-2316B4029949}" type="pres">
      <dgm:prSet presAssocID="{0194F0A3-3AA3-4974-9EE3-9D6C733A989F}" presName="vert1" presStyleCnt="0"/>
      <dgm:spPr/>
    </dgm:pt>
    <dgm:pt modelId="{5C915DC3-8394-4A86-A341-63E63EEB8FBA}" type="pres">
      <dgm:prSet presAssocID="{EF94C3D3-6355-4098-8400-8A98566F10E5}" presName="thickLine" presStyleLbl="alignNode1" presStyleIdx="2" presStyleCnt="12"/>
      <dgm:spPr/>
    </dgm:pt>
    <dgm:pt modelId="{78D26FF0-3A77-4596-BF18-772147C979E9}" type="pres">
      <dgm:prSet presAssocID="{EF94C3D3-6355-4098-8400-8A98566F10E5}" presName="horz1" presStyleCnt="0"/>
      <dgm:spPr/>
    </dgm:pt>
    <dgm:pt modelId="{BBCE7F26-8C7B-4777-A0F4-01B0ECC9FD14}" type="pres">
      <dgm:prSet presAssocID="{EF94C3D3-6355-4098-8400-8A98566F10E5}" presName="tx1" presStyleLbl="revTx" presStyleIdx="2" presStyleCnt="12"/>
      <dgm:spPr/>
    </dgm:pt>
    <dgm:pt modelId="{A658ED24-64E2-412A-A4C7-672DD64E3DB9}" type="pres">
      <dgm:prSet presAssocID="{EF94C3D3-6355-4098-8400-8A98566F10E5}" presName="vert1" presStyleCnt="0"/>
      <dgm:spPr/>
    </dgm:pt>
    <dgm:pt modelId="{5909C5D2-4676-45E1-8D13-C4107FB3A412}" type="pres">
      <dgm:prSet presAssocID="{AC2A8435-CE5D-413B-B487-3822533BEE1D}" presName="thickLine" presStyleLbl="alignNode1" presStyleIdx="3" presStyleCnt="12"/>
      <dgm:spPr/>
    </dgm:pt>
    <dgm:pt modelId="{4D3599D4-65B8-4CD8-893F-1379720C8C06}" type="pres">
      <dgm:prSet presAssocID="{AC2A8435-CE5D-413B-B487-3822533BEE1D}" presName="horz1" presStyleCnt="0"/>
      <dgm:spPr/>
    </dgm:pt>
    <dgm:pt modelId="{2C8FEABE-2B08-4B4B-A1B6-C9604E551540}" type="pres">
      <dgm:prSet presAssocID="{AC2A8435-CE5D-413B-B487-3822533BEE1D}" presName="tx1" presStyleLbl="revTx" presStyleIdx="3" presStyleCnt="12"/>
      <dgm:spPr/>
    </dgm:pt>
    <dgm:pt modelId="{1ABBB3F2-DABF-4444-9784-3BB6483517BB}" type="pres">
      <dgm:prSet presAssocID="{AC2A8435-CE5D-413B-B487-3822533BEE1D}" presName="vert1" presStyleCnt="0"/>
      <dgm:spPr/>
    </dgm:pt>
    <dgm:pt modelId="{53487962-D9A0-4978-BD9D-7C0826938067}" type="pres">
      <dgm:prSet presAssocID="{DE94C591-D7E6-4DE6-A58A-A3BFF22DDAEF}" presName="thickLine" presStyleLbl="alignNode1" presStyleIdx="4" presStyleCnt="12"/>
      <dgm:spPr/>
    </dgm:pt>
    <dgm:pt modelId="{048361AC-46C1-4E65-95C3-C9BC08B30988}" type="pres">
      <dgm:prSet presAssocID="{DE94C591-D7E6-4DE6-A58A-A3BFF22DDAEF}" presName="horz1" presStyleCnt="0"/>
      <dgm:spPr/>
    </dgm:pt>
    <dgm:pt modelId="{1DE701F7-9090-46E8-AD72-6CCE2C432F6B}" type="pres">
      <dgm:prSet presAssocID="{DE94C591-D7E6-4DE6-A58A-A3BFF22DDAEF}" presName="tx1" presStyleLbl="revTx" presStyleIdx="4" presStyleCnt="12"/>
      <dgm:spPr/>
    </dgm:pt>
    <dgm:pt modelId="{4FB4965F-AFF6-4542-9CAD-7417796FA448}" type="pres">
      <dgm:prSet presAssocID="{DE94C591-D7E6-4DE6-A58A-A3BFF22DDAEF}" presName="vert1" presStyleCnt="0"/>
      <dgm:spPr/>
    </dgm:pt>
    <dgm:pt modelId="{F249591B-888C-4474-969C-5C23B2A5BF32}" type="pres">
      <dgm:prSet presAssocID="{D3036B73-923B-4048-85D9-FC0EF4F87D69}" presName="thickLine" presStyleLbl="alignNode1" presStyleIdx="5" presStyleCnt="12"/>
      <dgm:spPr/>
    </dgm:pt>
    <dgm:pt modelId="{7228BC67-2B64-4B5B-9D26-B8F27D2867A2}" type="pres">
      <dgm:prSet presAssocID="{D3036B73-923B-4048-85D9-FC0EF4F87D69}" presName="horz1" presStyleCnt="0"/>
      <dgm:spPr/>
    </dgm:pt>
    <dgm:pt modelId="{A1A842B4-CC1E-41B0-B8E3-8C8C36CFA937}" type="pres">
      <dgm:prSet presAssocID="{D3036B73-923B-4048-85D9-FC0EF4F87D69}" presName="tx1" presStyleLbl="revTx" presStyleIdx="5" presStyleCnt="12" custScaleY="98633"/>
      <dgm:spPr/>
    </dgm:pt>
    <dgm:pt modelId="{D4E269CE-32AF-479F-93B7-2620377E2A5A}" type="pres">
      <dgm:prSet presAssocID="{D3036B73-923B-4048-85D9-FC0EF4F87D69}" presName="vert1" presStyleCnt="0"/>
      <dgm:spPr/>
    </dgm:pt>
    <dgm:pt modelId="{37F0C506-36C3-4325-83DF-E085B6757D17}" type="pres">
      <dgm:prSet presAssocID="{416FC857-6226-4F0C-B8A8-22C669E0FEEB}" presName="thickLine" presStyleLbl="alignNode1" presStyleIdx="6" presStyleCnt="12"/>
      <dgm:spPr/>
    </dgm:pt>
    <dgm:pt modelId="{32EC6D71-B6EC-40A9-9030-82B0AC5F3768}" type="pres">
      <dgm:prSet presAssocID="{416FC857-6226-4F0C-B8A8-22C669E0FEEB}" presName="horz1" presStyleCnt="0"/>
      <dgm:spPr/>
    </dgm:pt>
    <dgm:pt modelId="{FA19F348-408B-4F8F-B04B-8AD5696170A6}" type="pres">
      <dgm:prSet presAssocID="{416FC857-6226-4F0C-B8A8-22C669E0FEEB}" presName="tx1" presStyleLbl="revTx" presStyleIdx="6" presStyleCnt="12"/>
      <dgm:spPr/>
    </dgm:pt>
    <dgm:pt modelId="{F1E70C83-3336-4E66-BACB-5A386187FC4F}" type="pres">
      <dgm:prSet presAssocID="{416FC857-6226-4F0C-B8A8-22C669E0FEEB}" presName="vert1" presStyleCnt="0"/>
      <dgm:spPr/>
    </dgm:pt>
    <dgm:pt modelId="{09CD6B74-7425-4861-B410-3E8D56CAB49C}" type="pres">
      <dgm:prSet presAssocID="{F0135E39-D889-43FA-9DE0-7179A95B7CF0}" presName="thickLine" presStyleLbl="alignNode1" presStyleIdx="7" presStyleCnt="12"/>
      <dgm:spPr/>
    </dgm:pt>
    <dgm:pt modelId="{EF379430-6C92-4F5D-8F97-0F9854CF4C4D}" type="pres">
      <dgm:prSet presAssocID="{F0135E39-D889-43FA-9DE0-7179A95B7CF0}" presName="horz1" presStyleCnt="0"/>
      <dgm:spPr/>
    </dgm:pt>
    <dgm:pt modelId="{F6877728-20E9-4D3D-BD6F-00E2CC597164}" type="pres">
      <dgm:prSet presAssocID="{F0135E39-D889-43FA-9DE0-7179A95B7CF0}" presName="tx1" presStyleLbl="revTx" presStyleIdx="7" presStyleCnt="12"/>
      <dgm:spPr/>
    </dgm:pt>
    <dgm:pt modelId="{8DACD3F1-D8E8-49E2-A031-E13F565425B0}" type="pres">
      <dgm:prSet presAssocID="{F0135E39-D889-43FA-9DE0-7179A95B7CF0}" presName="vert1" presStyleCnt="0"/>
      <dgm:spPr/>
    </dgm:pt>
    <dgm:pt modelId="{A77A3FAC-9F41-4C9F-8B8F-B6B862EE1489}" type="pres">
      <dgm:prSet presAssocID="{56717356-6278-4817-99FF-A5F310227BE6}" presName="thickLine" presStyleLbl="alignNode1" presStyleIdx="8" presStyleCnt="12"/>
      <dgm:spPr/>
    </dgm:pt>
    <dgm:pt modelId="{8A9071A0-57BF-498F-8E3B-146919B3B32B}" type="pres">
      <dgm:prSet presAssocID="{56717356-6278-4817-99FF-A5F310227BE6}" presName="horz1" presStyleCnt="0"/>
      <dgm:spPr/>
    </dgm:pt>
    <dgm:pt modelId="{1B78F646-1A1E-4CFF-9AEF-2B5DB7E2920B}" type="pres">
      <dgm:prSet presAssocID="{56717356-6278-4817-99FF-A5F310227BE6}" presName="tx1" presStyleLbl="revTx" presStyleIdx="8" presStyleCnt="12"/>
      <dgm:spPr/>
    </dgm:pt>
    <dgm:pt modelId="{1357902A-08A0-4CCE-BDD3-FEBA56DB3ABF}" type="pres">
      <dgm:prSet presAssocID="{56717356-6278-4817-99FF-A5F310227BE6}" presName="vert1" presStyleCnt="0"/>
      <dgm:spPr/>
    </dgm:pt>
    <dgm:pt modelId="{9B167843-B572-49DA-9E92-EE1AE8F25D45}" type="pres">
      <dgm:prSet presAssocID="{316F879F-7B18-4A4F-BCA5-18CEB81CFB47}" presName="thickLine" presStyleLbl="alignNode1" presStyleIdx="9" presStyleCnt="12"/>
      <dgm:spPr/>
    </dgm:pt>
    <dgm:pt modelId="{0CF64C5B-1EFC-485E-8726-4E710FA3E2E7}" type="pres">
      <dgm:prSet presAssocID="{316F879F-7B18-4A4F-BCA5-18CEB81CFB47}" presName="horz1" presStyleCnt="0"/>
      <dgm:spPr/>
    </dgm:pt>
    <dgm:pt modelId="{50CA802F-DF8F-4132-B4FC-5DC6DF5293DD}" type="pres">
      <dgm:prSet presAssocID="{316F879F-7B18-4A4F-BCA5-18CEB81CFB47}" presName="tx1" presStyleLbl="revTx" presStyleIdx="9" presStyleCnt="12"/>
      <dgm:spPr/>
    </dgm:pt>
    <dgm:pt modelId="{3C566CEA-18A7-4B82-A9F7-C9F6B0F80D4B}" type="pres">
      <dgm:prSet presAssocID="{316F879F-7B18-4A4F-BCA5-18CEB81CFB47}" presName="vert1" presStyleCnt="0"/>
      <dgm:spPr/>
    </dgm:pt>
    <dgm:pt modelId="{65E50E18-A161-4495-B16C-830C7B7BF1E4}" type="pres">
      <dgm:prSet presAssocID="{1E5E187B-0A91-47E0-BFF0-10337CA7A286}" presName="thickLine" presStyleLbl="alignNode1" presStyleIdx="10" presStyleCnt="12"/>
      <dgm:spPr/>
    </dgm:pt>
    <dgm:pt modelId="{9B251F2B-6887-4AEA-96BC-339326EE7CD2}" type="pres">
      <dgm:prSet presAssocID="{1E5E187B-0A91-47E0-BFF0-10337CA7A286}" presName="horz1" presStyleCnt="0"/>
      <dgm:spPr/>
    </dgm:pt>
    <dgm:pt modelId="{F115F31D-38AC-48B8-89F8-EC497C8E0361}" type="pres">
      <dgm:prSet presAssocID="{1E5E187B-0A91-47E0-BFF0-10337CA7A286}" presName="tx1" presStyleLbl="revTx" presStyleIdx="10" presStyleCnt="12"/>
      <dgm:spPr/>
    </dgm:pt>
    <dgm:pt modelId="{1AA1ECE2-FEDF-4E76-95C5-2C566ACE78D1}" type="pres">
      <dgm:prSet presAssocID="{1E5E187B-0A91-47E0-BFF0-10337CA7A286}" presName="vert1" presStyleCnt="0"/>
      <dgm:spPr/>
    </dgm:pt>
    <dgm:pt modelId="{ED6A5899-E1D0-4318-8C23-EAE02F7BC0A5}" type="pres">
      <dgm:prSet presAssocID="{515FF4B5-47A7-4B13-8EAD-F36152DB3C3F}" presName="thickLine" presStyleLbl="alignNode1" presStyleIdx="11" presStyleCnt="12"/>
      <dgm:spPr/>
    </dgm:pt>
    <dgm:pt modelId="{C3EDB735-11FA-4901-B962-BCEE07A61621}" type="pres">
      <dgm:prSet presAssocID="{515FF4B5-47A7-4B13-8EAD-F36152DB3C3F}" presName="horz1" presStyleCnt="0"/>
      <dgm:spPr/>
    </dgm:pt>
    <dgm:pt modelId="{6B1DB4B0-9882-4E55-8B23-38F8F2EDB370}" type="pres">
      <dgm:prSet presAssocID="{515FF4B5-47A7-4B13-8EAD-F36152DB3C3F}" presName="tx1" presStyleLbl="revTx" presStyleIdx="11" presStyleCnt="12"/>
      <dgm:spPr/>
    </dgm:pt>
    <dgm:pt modelId="{4224E694-6519-445A-B7F6-581D8245F079}" type="pres">
      <dgm:prSet presAssocID="{515FF4B5-47A7-4B13-8EAD-F36152DB3C3F}" presName="vert1" presStyleCnt="0"/>
      <dgm:spPr/>
    </dgm:pt>
  </dgm:ptLst>
  <dgm:cxnLst>
    <dgm:cxn modelId="{A3BB2900-2BDA-410D-A66E-E72E46CA0212}" type="presOf" srcId="{DE94C591-D7E6-4DE6-A58A-A3BFF22DDAEF}" destId="{1DE701F7-9090-46E8-AD72-6CCE2C432F6B}" srcOrd="0" destOrd="0" presId="urn:microsoft.com/office/officeart/2008/layout/LinedList"/>
    <dgm:cxn modelId="{DFCD9600-C324-4007-A6FD-25FF421E585A}" type="presOf" srcId="{EF94C3D3-6355-4098-8400-8A98566F10E5}" destId="{BBCE7F26-8C7B-4777-A0F4-01B0ECC9FD14}" srcOrd="0" destOrd="0" presId="urn:microsoft.com/office/officeart/2008/layout/LinedList"/>
    <dgm:cxn modelId="{B5EE0413-CCA6-40FB-AD30-50E93A89FCCF}" srcId="{99D24DC8-31DA-4B49-A288-7A5C4262CE40}" destId="{EF94C3D3-6355-4098-8400-8A98566F10E5}" srcOrd="2" destOrd="0" parTransId="{23DB94AF-897F-4CA1-BD59-500DABFA6C39}" sibTransId="{81617F33-A254-49BE-8300-E067431CFBAE}"/>
    <dgm:cxn modelId="{1CB60317-C5E6-44C6-A5FC-8C110D02DBA6}" type="presOf" srcId="{D3036B73-923B-4048-85D9-FC0EF4F87D69}" destId="{A1A842B4-CC1E-41B0-B8E3-8C8C36CFA937}" srcOrd="0" destOrd="0" presId="urn:microsoft.com/office/officeart/2008/layout/LinedList"/>
    <dgm:cxn modelId="{22D99F20-8684-409C-A46E-61722510FD63}" srcId="{99D24DC8-31DA-4B49-A288-7A5C4262CE40}" destId="{416FC857-6226-4F0C-B8A8-22C669E0FEEB}" srcOrd="6" destOrd="0" parTransId="{CC8E5C33-A5A7-442F-92DC-8060D1802BF3}" sibTransId="{4CFE5FC5-F506-4415-B775-DFD5D9B7662E}"/>
    <dgm:cxn modelId="{7BAC885C-793A-404B-8094-FFA47A6FBD43}" type="presOf" srcId="{AC2A8435-CE5D-413B-B487-3822533BEE1D}" destId="{2C8FEABE-2B08-4B4B-A1B6-C9604E551540}" srcOrd="0" destOrd="0" presId="urn:microsoft.com/office/officeart/2008/layout/LinedList"/>
    <dgm:cxn modelId="{6BA1DD4B-904C-4D07-ACD2-52285A8AD9C0}" srcId="{99D24DC8-31DA-4B49-A288-7A5C4262CE40}" destId="{515FF4B5-47A7-4B13-8EAD-F36152DB3C3F}" srcOrd="11" destOrd="0" parTransId="{3027F52B-EDDD-4DCB-875C-8958F234786C}" sibTransId="{C3F84456-31D3-40A9-8DBF-933DC8ED25DB}"/>
    <dgm:cxn modelId="{72ACEA51-F74A-440E-9176-E4CECEBE7B8F}" type="presOf" srcId="{1AC0FDA2-2367-4FBE-9CCE-7D9473751EBD}" destId="{68B93E9D-92CA-4BF1-88C6-589B0D805264}" srcOrd="0" destOrd="0" presId="urn:microsoft.com/office/officeart/2008/layout/LinedList"/>
    <dgm:cxn modelId="{C68AD176-238F-40F4-9B39-20FDFE21F774}" srcId="{99D24DC8-31DA-4B49-A288-7A5C4262CE40}" destId="{D3036B73-923B-4048-85D9-FC0EF4F87D69}" srcOrd="5" destOrd="0" parTransId="{E4A3D7F8-0E95-4F12-B8BB-2561CD8501E5}" sibTransId="{4950676B-ACE8-4D92-99E2-281792A69591}"/>
    <dgm:cxn modelId="{D482DD79-F4AB-438F-82F9-5481C874790A}" srcId="{99D24DC8-31DA-4B49-A288-7A5C4262CE40}" destId="{DE94C591-D7E6-4DE6-A58A-A3BFF22DDAEF}" srcOrd="4" destOrd="0" parTransId="{36A1B6F7-1C5C-4827-996B-BE1E1192BA63}" sibTransId="{7BADADE0-95FD-4BC0-AFDE-6D9D7E32BBCF}"/>
    <dgm:cxn modelId="{A5626C86-1185-4EDE-A865-8AA07E234FA3}" type="presOf" srcId="{1E5E187B-0A91-47E0-BFF0-10337CA7A286}" destId="{F115F31D-38AC-48B8-89F8-EC497C8E0361}" srcOrd="0" destOrd="0" presId="urn:microsoft.com/office/officeart/2008/layout/LinedList"/>
    <dgm:cxn modelId="{3FC7A98A-36D2-42CC-923E-9E2420B6C283}" type="presOf" srcId="{56717356-6278-4817-99FF-A5F310227BE6}" destId="{1B78F646-1A1E-4CFF-9AEF-2B5DB7E2920B}" srcOrd="0" destOrd="0" presId="urn:microsoft.com/office/officeart/2008/layout/LinedList"/>
    <dgm:cxn modelId="{4FCEDD8E-B5A5-4AB3-8E5E-1D7205AB93BF}" srcId="{99D24DC8-31DA-4B49-A288-7A5C4262CE40}" destId="{0194F0A3-3AA3-4974-9EE3-9D6C733A989F}" srcOrd="1" destOrd="0" parTransId="{224A39DA-D9CF-4C19-AD28-F1D06B888BD5}" sibTransId="{671A52FC-8F4E-4D50-B6DC-3D22FB15ADBC}"/>
    <dgm:cxn modelId="{99A70794-950D-47E8-A019-81BC11C5CAE7}" type="presOf" srcId="{416FC857-6226-4F0C-B8A8-22C669E0FEEB}" destId="{FA19F348-408B-4F8F-B04B-8AD5696170A6}" srcOrd="0" destOrd="0" presId="urn:microsoft.com/office/officeart/2008/layout/LinedList"/>
    <dgm:cxn modelId="{239276A7-40D5-482F-B5FA-2F188EE134E3}" type="presOf" srcId="{F0135E39-D889-43FA-9DE0-7179A95B7CF0}" destId="{F6877728-20E9-4D3D-BD6F-00E2CC597164}" srcOrd="0" destOrd="0" presId="urn:microsoft.com/office/officeart/2008/layout/LinedList"/>
    <dgm:cxn modelId="{BA2EC7A7-067A-4F80-9944-2B3C576451DF}" srcId="{99D24DC8-31DA-4B49-A288-7A5C4262CE40}" destId="{316F879F-7B18-4A4F-BCA5-18CEB81CFB47}" srcOrd="9" destOrd="0" parTransId="{AE340734-2CCB-4974-ADB7-E46A1B93729B}" sibTransId="{368DCD5F-0984-466A-ABB8-DAECC33676A0}"/>
    <dgm:cxn modelId="{7ADA4DB4-20BC-4853-926A-85FA8BFEE31D}" srcId="{99D24DC8-31DA-4B49-A288-7A5C4262CE40}" destId="{56717356-6278-4817-99FF-A5F310227BE6}" srcOrd="8" destOrd="0" parTransId="{276E4E59-6A78-4CF8-BA8D-8FC1324A73C2}" sibTransId="{90972F30-2295-4FC6-8A00-143B768A4A6B}"/>
    <dgm:cxn modelId="{D7A9B7B4-B5AB-4157-96BB-9ACC476D9381}" type="presOf" srcId="{0194F0A3-3AA3-4974-9EE3-9D6C733A989F}" destId="{8B5D277B-B3EE-4288-92E5-DA4B6A56BBC0}" srcOrd="0" destOrd="0" presId="urn:microsoft.com/office/officeart/2008/layout/LinedList"/>
    <dgm:cxn modelId="{6AA3B1B8-A796-4E92-AF16-E102B289CC97}" srcId="{99D24DC8-31DA-4B49-A288-7A5C4262CE40}" destId="{1AC0FDA2-2367-4FBE-9CCE-7D9473751EBD}" srcOrd="0" destOrd="0" parTransId="{ACBC6909-CC69-4B09-B4B2-A9BCE46C7086}" sibTransId="{917B50F6-9DA0-47A9-B60C-EED9719876BA}"/>
    <dgm:cxn modelId="{3CAB54BD-1029-43A0-8F74-A906980406B0}" type="presOf" srcId="{99D24DC8-31DA-4B49-A288-7A5C4262CE40}" destId="{6EA5E3BC-BF2D-4689-ACD5-A5FF280D1ECA}" srcOrd="0" destOrd="0" presId="urn:microsoft.com/office/officeart/2008/layout/LinedList"/>
    <dgm:cxn modelId="{33508FC5-8A16-4C12-8C2A-1D3CD38459CE}" type="presOf" srcId="{316F879F-7B18-4A4F-BCA5-18CEB81CFB47}" destId="{50CA802F-DF8F-4132-B4FC-5DC6DF5293DD}" srcOrd="0" destOrd="0" presId="urn:microsoft.com/office/officeart/2008/layout/LinedList"/>
    <dgm:cxn modelId="{AB2DB4C9-19D0-4D47-B82C-2D656646A65A}" srcId="{99D24DC8-31DA-4B49-A288-7A5C4262CE40}" destId="{F0135E39-D889-43FA-9DE0-7179A95B7CF0}" srcOrd="7" destOrd="0" parTransId="{8290E3CF-1689-494E-96F1-B5D309C56682}" sibTransId="{79580080-B59F-4DEE-AEFF-502D5CD671AC}"/>
    <dgm:cxn modelId="{06E77EE5-3DE1-430A-9337-DD5000F6905E}" srcId="{99D24DC8-31DA-4B49-A288-7A5C4262CE40}" destId="{1E5E187B-0A91-47E0-BFF0-10337CA7A286}" srcOrd="10" destOrd="0" parTransId="{99AF107F-D1FE-446B-B198-A9FABF5C68F0}" sibTransId="{3DBAC6DB-020D-4665-B817-E72965708F71}"/>
    <dgm:cxn modelId="{E8002BEB-8CF3-4AD9-AB16-73BA53E006E2}" srcId="{99D24DC8-31DA-4B49-A288-7A5C4262CE40}" destId="{AC2A8435-CE5D-413B-B487-3822533BEE1D}" srcOrd="3" destOrd="0" parTransId="{A665DAD9-F6E4-43BC-987B-4D30906D6047}" sibTransId="{03EB3652-13E0-418A-879B-4FC4A2EDBFDB}"/>
    <dgm:cxn modelId="{D0084BFC-4680-4791-8F85-DB0CB006A567}" type="presOf" srcId="{515FF4B5-47A7-4B13-8EAD-F36152DB3C3F}" destId="{6B1DB4B0-9882-4E55-8B23-38F8F2EDB370}" srcOrd="0" destOrd="0" presId="urn:microsoft.com/office/officeart/2008/layout/LinedList"/>
    <dgm:cxn modelId="{E079BDA0-F065-46B4-B1F1-A871BEDF8922}" type="presParOf" srcId="{6EA5E3BC-BF2D-4689-ACD5-A5FF280D1ECA}" destId="{D2DF240F-99E0-4CB4-A738-BEC8644BF19F}" srcOrd="0" destOrd="0" presId="urn:microsoft.com/office/officeart/2008/layout/LinedList"/>
    <dgm:cxn modelId="{EF030C75-AC1B-4B8C-8052-65908EDF0905}" type="presParOf" srcId="{6EA5E3BC-BF2D-4689-ACD5-A5FF280D1ECA}" destId="{EA23D86A-6732-4EC6-B1E1-9EDE1D2B6D41}" srcOrd="1" destOrd="0" presId="urn:microsoft.com/office/officeart/2008/layout/LinedList"/>
    <dgm:cxn modelId="{1B1AFE75-9897-4ABB-A678-D0884EF57C17}" type="presParOf" srcId="{EA23D86A-6732-4EC6-B1E1-9EDE1D2B6D41}" destId="{68B93E9D-92CA-4BF1-88C6-589B0D805264}" srcOrd="0" destOrd="0" presId="urn:microsoft.com/office/officeart/2008/layout/LinedList"/>
    <dgm:cxn modelId="{DC0C20C0-AA79-41B9-9336-881A653420B8}" type="presParOf" srcId="{EA23D86A-6732-4EC6-B1E1-9EDE1D2B6D41}" destId="{CC082FE1-83B2-40A0-8584-1DD81EF9E3C9}" srcOrd="1" destOrd="0" presId="urn:microsoft.com/office/officeart/2008/layout/LinedList"/>
    <dgm:cxn modelId="{043C26D9-84F6-4666-98DE-5B1EB341C93E}" type="presParOf" srcId="{6EA5E3BC-BF2D-4689-ACD5-A5FF280D1ECA}" destId="{257196BC-566D-4E5E-B918-A454FD3B1825}" srcOrd="2" destOrd="0" presId="urn:microsoft.com/office/officeart/2008/layout/LinedList"/>
    <dgm:cxn modelId="{952C150C-708C-45F3-AF44-43BF5083E19A}" type="presParOf" srcId="{6EA5E3BC-BF2D-4689-ACD5-A5FF280D1ECA}" destId="{FD9EA395-66C3-42D3-90FB-508016B7B17F}" srcOrd="3" destOrd="0" presId="urn:microsoft.com/office/officeart/2008/layout/LinedList"/>
    <dgm:cxn modelId="{CEEAAE3F-AE75-4822-A7A9-CCF65D13DDA7}" type="presParOf" srcId="{FD9EA395-66C3-42D3-90FB-508016B7B17F}" destId="{8B5D277B-B3EE-4288-92E5-DA4B6A56BBC0}" srcOrd="0" destOrd="0" presId="urn:microsoft.com/office/officeart/2008/layout/LinedList"/>
    <dgm:cxn modelId="{39462F32-C6C0-4693-991B-9C4ABBB72120}" type="presParOf" srcId="{FD9EA395-66C3-42D3-90FB-508016B7B17F}" destId="{DDB6CEF0-E13C-42B9-B613-2316B4029949}" srcOrd="1" destOrd="0" presId="urn:microsoft.com/office/officeart/2008/layout/LinedList"/>
    <dgm:cxn modelId="{AC2B5E91-B142-4D57-9D9D-D3AC139D3255}" type="presParOf" srcId="{6EA5E3BC-BF2D-4689-ACD5-A5FF280D1ECA}" destId="{5C915DC3-8394-4A86-A341-63E63EEB8FBA}" srcOrd="4" destOrd="0" presId="urn:microsoft.com/office/officeart/2008/layout/LinedList"/>
    <dgm:cxn modelId="{1F49D7DD-2A40-4808-81A8-D29AAFC2BB37}" type="presParOf" srcId="{6EA5E3BC-BF2D-4689-ACD5-A5FF280D1ECA}" destId="{78D26FF0-3A77-4596-BF18-772147C979E9}" srcOrd="5" destOrd="0" presId="urn:microsoft.com/office/officeart/2008/layout/LinedList"/>
    <dgm:cxn modelId="{0026D259-5B98-4B7B-A056-E1B13B8E9DD0}" type="presParOf" srcId="{78D26FF0-3A77-4596-BF18-772147C979E9}" destId="{BBCE7F26-8C7B-4777-A0F4-01B0ECC9FD14}" srcOrd="0" destOrd="0" presId="urn:microsoft.com/office/officeart/2008/layout/LinedList"/>
    <dgm:cxn modelId="{108E22D3-139C-417D-95C0-AFB8D722E7F7}" type="presParOf" srcId="{78D26FF0-3A77-4596-BF18-772147C979E9}" destId="{A658ED24-64E2-412A-A4C7-672DD64E3DB9}" srcOrd="1" destOrd="0" presId="urn:microsoft.com/office/officeart/2008/layout/LinedList"/>
    <dgm:cxn modelId="{81D7C5AD-AB2A-4D51-96E1-F7561CB84901}" type="presParOf" srcId="{6EA5E3BC-BF2D-4689-ACD5-A5FF280D1ECA}" destId="{5909C5D2-4676-45E1-8D13-C4107FB3A412}" srcOrd="6" destOrd="0" presId="urn:microsoft.com/office/officeart/2008/layout/LinedList"/>
    <dgm:cxn modelId="{81782FE9-1853-4F62-B0C8-365B04A014FD}" type="presParOf" srcId="{6EA5E3BC-BF2D-4689-ACD5-A5FF280D1ECA}" destId="{4D3599D4-65B8-4CD8-893F-1379720C8C06}" srcOrd="7" destOrd="0" presId="urn:microsoft.com/office/officeart/2008/layout/LinedList"/>
    <dgm:cxn modelId="{23159193-8D2C-4EA4-A4B8-28F08B2CBB24}" type="presParOf" srcId="{4D3599D4-65B8-4CD8-893F-1379720C8C06}" destId="{2C8FEABE-2B08-4B4B-A1B6-C9604E551540}" srcOrd="0" destOrd="0" presId="urn:microsoft.com/office/officeart/2008/layout/LinedList"/>
    <dgm:cxn modelId="{27368FE2-9A31-4BDD-A969-A04BDF80A156}" type="presParOf" srcId="{4D3599D4-65B8-4CD8-893F-1379720C8C06}" destId="{1ABBB3F2-DABF-4444-9784-3BB6483517BB}" srcOrd="1" destOrd="0" presId="urn:microsoft.com/office/officeart/2008/layout/LinedList"/>
    <dgm:cxn modelId="{7BC92C39-22BB-45B1-9AA2-E64B96AEBF56}" type="presParOf" srcId="{6EA5E3BC-BF2D-4689-ACD5-A5FF280D1ECA}" destId="{53487962-D9A0-4978-BD9D-7C0826938067}" srcOrd="8" destOrd="0" presId="urn:microsoft.com/office/officeart/2008/layout/LinedList"/>
    <dgm:cxn modelId="{5BBF7C71-ABF5-4A72-B6A4-4621CEE077D0}" type="presParOf" srcId="{6EA5E3BC-BF2D-4689-ACD5-A5FF280D1ECA}" destId="{048361AC-46C1-4E65-95C3-C9BC08B30988}" srcOrd="9" destOrd="0" presId="urn:microsoft.com/office/officeart/2008/layout/LinedList"/>
    <dgm:cxn modelId="{D4282485-26F6-49EE-9FB1-B71C9528E500}" type="presParOf" srcId="{048361AC-46C1-4E65-95C3-C9BC08B30988}" destId="{1DE701F7-9090-46E8-AD72-6CCE2C432F6B}" srcOrd="0" destOrd="0" presId="urn:microsoft.com/office/officeart/2008/layout/LinedList"/>
    <dgm:cxn modelId="{C1661930-3AD6-4BDE-909D-B6F070640BBD}" type="presParOf" srcId="{048361AC-46C1-4E65-95C3-C9BC08B30988}" destId="{4FB4965F-AFF6-4542-9CAD-7417796FA448}" srcOrd="1" destOrd="0" presId="urn:microsoft.com/office/officeart/2008/layout/LinedList"/>
    <dgm:cxn modelId="{A6401AD4-0A15-493F-93B5-C45F74E79E4F}" type="presParOf" srcId="{6EA5E3BC-BF2D-4689-ACD5-A5FF280D1ECA}" destId="{F249591B-888C-4474-969C-5C23B2A5BF32}" srcOrd="10" destOrd="0" presId="urn:microsoft.com/office/officeart/2008/layout/LinedList"/>
    <dgm:cxn modelId="{C71F6EB0-53DA-4728-A101-E14F0293FA00}" type="presParOf" srcId="{6EA5E3BC-BF2D-4689-ACD5-A5FF280D1ECA}" destId="{7228BC67-2B64-4B5B-9D26-B8F27D2867A2}" srcOrd="11" destOrd="0" presId="urn:microsoft.com/office/officeart/2008/layout/LinedList"/>
    <dgm:cxn modelId="{4DFDC5FE-D17B-4CEC-9A4A-EFA85C796376}" type="presParOf" srcId="{7228BC67-2B64-4B5B-9D26-B8F27D2867A2}" destId="{A1A842B4-CC1E-41B0-B8E3-8C8C36CFA937}" srcOrd="0" destOrd="0" presId="urn:microsoft.com/office/officeart/2008/layout/LinedList"/>
    <dgm:cxn modelId="{52963694-5F20-4837-AA75-2F725E6454EE}" type="presParOf" srcId="{7228BC67-2B64-4B5B-9D26-B8F27D2867A2}" destId="{D4E269CE-32AF-479F-93B7-2620377E2A5A}" srcOrd="1" destOrd="0" presId="urn:microsoft.com/office/officeart/2008/layout/LinedList"/>
    <dgm:cxn modelId="{7C19129B-3B9E-4D5A-9BD1-4195303C0B4C}" type="presParOf" srcId="{6EA5E3BC-BF2D-4689-ACD5-A5FF280D1ECA}" destId="{37F0C506-36C3-4325-83DF-E085B6757D17}" srcOrd="12" destOrd="0" presId="urn:microsoft.com/office/officeart/2008/layout/LinedList"/>
    <dgm:cxn modelId="{2BC3EEB9-0FD7-479D-857C-7C48B76CECA9}" type="presParOf" srcId="{6EA5E3BC-BF2D-4689-ACD5-A5FF280D1ECA}" destId="{32EC6D71-B6EC-40A9-9030-82B0AC5F3768}" srcOrd="13" destOrd="0" presId="urn:microsoft.com/office/officeart/2008/layout/LinedList"/>
    <dgm:cxn modelId="{DE8BEA1E-1462-4CEE-8B71-09CC0CBBB953}" type="presParOf" srcId="{32EC6D71-B6EC-40A9-9030-82B0AC5F3768}" destId="{FA19F348-408B-4F8F-B04B-8AD5696170A6}" srcOrd="0" destOrd="0" presId="urn:microsoft.com/office/officeart/2008/layout/LinedList"/>
    <dgm:cxn modelId="{B474C92C-B104-4E0B-87F8-F0F43CCE1E10}" type="presParOf" srcId="{32EC6D71-B6EC-40A9-9030-82B0AC5F3768}" destId="{F1E70C83-3336-4E66-BACB-5A386187FC4F}" srcOrd="1" destOrd="0" presId="urn:microsoft.com/office/officeart/2008/layout/LinedList"/>
    <dgm:cxn modelId="{D96FCBDB-0E76-438F-9261-E6276EACD24D}" type="presParOf" srcId="{6EA5E3BC-BF2D-4689-ACD5-A5FF280D1ECA}" destId="{09CD6B74-7425-4861-B410-3E8D56CAB49C}" srcOrd="14" destOrd="0" presId="urn:microsoft.com/office/officeart/2008/layout/LinedList"/>
    <dgm:cxn modelId="{4BF45558-690A-4D70-BC34-B0586CC05EE5}" type="presParOf" srcId="{6EA5E3BC-BF2D-4689-ACD5-A5FF280D1ECA}" destId="{EF379430-6C92-4F5D-8F97-0F9854CF4C4D}" srcOrd="15" destOrd="0" presId="urn:microsoft.com/office/officeart/2008/layout/LinedList"/>
    <dgm:cxn modelId="{6CB45C9A-C6AA-45D3-B080-0D2446F1B2CC}" type="presParOf" srcId="{EF379430-6C92-4F5D-8F97-0F9854CF4C4D}" destId="{F6877728-20E9-4D3D-BD6F-00E2CC597164}" srcOrd="0" destOrd="0" presId="urn:microsoft.com/office/officeart/2008/layout/LinedList"/>
    <dgm:cxn modelId="{C7372ACC-4F83-4DBF-98E4-497CE79CACC4}" type="presParOf" srcId="{EF379430-6C92-4F5D-8F97-0F9854CF4C4D}" destId="{8DACD3F1-D8E8-49E2-A031-E13F565425B0}" srcOrd="1" destOrd="0" presId="urn:microsoft.com/office/officeart/2008/layout/LinedList"/>
    <dgm:cxn modelId="{E973A5B0-E323-4056-98C8-C1AD53759B87}" type="presParOf" srcId="{6EA5E3BC-BF2D-4689-ACD5-A5FF280D1ECA}" destId="{A77A3FAC-9F41-4C9F-8B8F-B6B862EE1489}" srcOrd="16" destOrd="0" presId="urn:microsoft.com/office/officeart/2008/layout/LinedList"/>
    <dgm:cxn modelId="{BF06784C-E44B-46D1-B3AB-F748E87258FB}" type="presParOf" srcId="{6EA5E3BC-BF2D-4689-ACD5-A5FF280D1ECA}" destId="{8A9071A0-57BF-498F-8E3B-146919B3B32B}" srcOrd="17" destOrd="0" presId="urn:microsoft.com/office/officeart/2008/layout/LinedList"/>
    <dgm:cxn modelId="{BC3A5C68-D9FA-4A44-BDBB-A5B17C451CA0}" type="presParOf" srcId="{8A9071A0-57BF-498F-8E3B-146919B3B32B}" destId="{1B78F646-1A1E-4CFF-9AEF-2B5DB7E2920B}" srcOrd="0" destOrd="0" presId="urn:microsoft.com/office/officeart/2008/layout/LinedList"/>
    <dgm:cxn modelId="{50B7B76A-E31F-4FE7-B2D8-8F41C44DB0C2}" type="presParOf" srcId="{8A9071A0-57BF-498F-8E3B-146919B3B32B}" destId="{1357902A-08A0-4CCE-BDD3-FEBA56DB3ABF}" srcOrd="1" destOrd="0" presId="urn:microsoft.com/office/officeart/2008/layout/LinedList"/>
    <dgm:cxn modelId="{ECB66E9D-346D-48C9-BE39-86EA160449EC}" type="presParOf" srcId="{6EA5E3BC-BF2D-4689-ACD5-A5FF280D1ECA}" destId="{9B167843-B572-49DA-9E92-EE1AE8F25D45}" srcOrd="18" destOrd="0" presId="urn:microsoft.com/office/officeart/2008/layout/LinedList"/>
    <dgm:cxn modelId="{FC6F8B33-9EEB-4742-A006-AD8ACE9AD06D}" type="presParOf" srcId="{6EA5E3BC-BF2D-4689-ACD5-A5FF280D1ECA}" destId="{0CF64C5B-1EFC-485E-8726-4E710FA3E2E7}" srcOrd="19" destOrd="0" presId="urn:microsoft.com/office/officeart/2008/layout/LinedList"/>
    <dgm:cxn modelId="{B00A2DB2-A191-484F-B96A-C1BDE3761618}" type="presParOf" srcId="{0CF64C5B-1EFC-485E-8726-4E710FA3E2E7}" destId="{50CA802F-DF8F-4132-B4FC-5DC6DF5293DD}" srcOrd="0" destOrd="0" presId="urn:microsoft.com/office/officeart/2008/layout/LinedList"/>
    <dgm:cxn modelId="{77B7C6C4-5368-4FB0-A410-F558347920B8}" type="presParOf" srcId="{0CF64C5B-1EFC-485E-8726-4E710FA3E2E7}" destId="{3C566CEA-18A7-4B82-A9F7-C9F6B0F80D4B}" srcOrd="1" destOrd="0" presId="urn:microsoft.com/office/officeart/2008/layout/LinedList"/>
    <dgm:cxn modelId="{FB44E11F-57B5-4EBC-8CCB-CF90D0080E44}" type="presParOf" srcId="{6EA5E3BC-BF2D-4689-ACD5-A5FF280D1ECA}" destId="{65E50E18-A161-4495-B16C-830C7B7BF1E4}" srcOrd="20" destOrd="0" presId="urn:microsoft.com/office/officeart/2008/layout/LinedList"/>
    <dgm:cxn modelId="{C368E471-85F9-48E0-A646-8BAD549DACFA}" type="presParOf" srcId="{6EA5E3BC-BF2D-4689-ACD5-A5FF280D1ECA}" destId="{9B251F2B-6887-4AEA-96BC-339326EE7CD2}" srcOrd="21" destOrd="0" presId="urn:microsoft.com/office/officeart/2008/layout/LinedList"/>
    <dgm:cxn modelId="{8FE12A22-BC64-4FE6-8E78-984C759568E0}" type="presParOf" srcId="{9B251F2B-6887-4AEA-96BC-339326EE7CD2}" destId="{F115F31D-38AC-48B8-89F8-EC497C8E0361}" srcOrd="0" destOrd="0" presId="urn:microsoft.com/office/officeart/2008/layout/LinedList"/>
    <dgm:cxn modelId="{E31D047B-1964-471F-936C-CA6D5991523B}" type="presParOf" srcId="{9B251F2B-6887-4AEA-96BC-339326EE7CD2}" destId="{1AA1ECE2-FEDF-4E76-95C5-2C566ACE78D1}" srcOrd="1" destOrd="0" presId="urn:microsoft.com/office/officeart/2008/layout/LinedList"/>
    <dgm:cxn modelId="{A1A18BC0-4765-4372-AF65-CB2289DE2E61}" type="presParOf" srcId="{6EA5E3BC-BF2D-4689-ACD5-A5FF280D1ECA}" destId="{ED6A5899-E1D0-4318-8C23-EAE02F7BC0A5}" srcOrd="22" destOrd="0" presId="urn:microsoft.com/office/officeart/2008/layout/LinedList"/>
    <dgm:cxn modelId="{1FC74206-5A72-434F-9136-CE5F3F508CA6}" type="presParOf" srcId="{6EA5E3BC-BF2D-4689-ACD5-A5FF280D1ECA}" destId="{C3EDB735-11FA-4901-B962-BCEE07A61621}" srcOrd="23" destOrd="0" presId="urn:microsoft.com/office/officeart/2008/layout/LinedList"/>
    <dgm:cxn modelId="{E40BF457-09B3-4534-ACDD-7E933BB32222}" type="presParOf" srcId="{C3EDB735-11FA-4901-B962-BCEE07A61621}" destId="{6B1DB4B0-9882-4E55-8B23-38F8F2EDB370}" srcOrd="0" destOrd="0" presId="urn:microsoft.com/office/officeart/2008/layout/LinedList"/>
    <dgm:cxn modelId="{BBD659D6-FF9C-4B6C-8953-C5E5C469CB54}" type="presParOf" srcId="{C3EDB735-11FA-4901-B962-BCEE07A61621}" destId="{4224E694-6519-445A-B7F6-581D8245F079}" srcOrd="1" destOrd="0" presId="urn:microsoft.com/office/officeart/2008/layout/LinedList"/>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D24DC8-31DA-4B49-A288-7A5C4262CE40}" type="doc">
      <dgm:prSet loTypeId="urn:microsoft.com/office/officeart/2008/layout/LinedList" loCatId="list" qsTypeId="urn:microsoft.com/office/officeart/2005/8/quickstyle/simple5" qsCatId="simple" csTypeId="urn:microsoft.com/office/officeart/2005/8/colors/colorful5" csCatId="colorful" phldr="1"/>
      <dgm:spPr/>
      <dgm:t>
        <a:bodyPr/>
        <a:lstStyle/>
        <a:p>
          <a:endParaRPr lang="en-US"/>
        </a:p>
      </dgm:t>
    </dgm:pt>
    <dgm:pt modelId="{1AC0FDA2-2367-4FBE-9CCE-7D9473751EBD}">
      <dgm:prSet custT="1"/>
      <dgm:spPr/>
      <dgm:t>
        <a:bodyPr/>
        <a:lstStyle/>
        <a:p>
          <a:r>
            <a:rPr lang="en-GB" sz="2000" dirty="0">
              <a:latin typeface="Calibri" panose="020F0502020204030204" pitchFamily="34" charset="0"/>
              <a:cs typeface="Calibri" panose="020F0502020204030204" pitchFamily="34" charset="0"/>
            </a:rPr>
            <a:t>Creating a rich, imaginative environment </a:t>
          </a:r>
          <a:endParaRPr lang="en-US" sz="2000" dirty="0">
            <a:latin typeface="Calibri" panose="020F0502020204030204" pitchFamily="34" charset="0"/>
            <a:cs typeface="Calibri" panose="020F0502020204030204" pitchFamily="34" charset="0"/>
          </a:endParaRPr>
        </a:p>
      </dgm:t>
    </dgm:pt>
    <dgm:pt modelId="{ACBC6909-CC69-4B09-B4B2-A9BCE46C7086}" type="parTrans" cxnId="{6AA3B1B8-A796-4E92-AF16-E102B289CC97}">
      <dgm:prSet/>
      <dgm:spPr/>
      <dgm:t>
        <a:bodyPr/>
        <a:lstStyle/>
        <a:p>
          <a:endParaRPr lang="en-US" sz="1800"/>
        </a:p>
      </dgm:t>
    </dgm:pt>
    <dgm:pt modelId="{917B50F6-9DA0-47A9-B60C-EED9719876BA}" type="sibTrans" cxnId="{6AA3B1B8-A796-4E92-AF16-E102B289CC97}">
      <dgm:prSet/>
      <dgm:spPr/>
      <dgm:t>
        <a:bodyPr/>
        <a:lstStyle/>
        <a:p>
          <a:endParaRPr lang="en-US" sz="1800"/>
        </a:p>
      </dgm:t>
    </dgm:pt>
    <dgm:pt modelId="{0194F0A3-3AA3-4974-9EE3-9D6C733A989F}">
      <dgm:prSet custT="1"/>
      <dgm:spPr/>
      <dgm:t>
        <a:bodyPr/>
        <a:lstStyle/>
        <a:p>
          <a:r>
            <a:rPr lang="en-GB" sz="2000" dirty="0">
              <a:latin typeface="Calibri" panose="020F0502020204030204" pitchFamily="34" charset="0"/>
              <a:cs typeface="Calibri" panose="020F0502020204030204" pitchFamily="34" charset="0"/>
            </a:rPr>
            <a:t>Using the language of emotion; naming feelings and actions</a:t>
          </a:r>
          <a:endParaRPr lang="en-US" sz="2000" dirty="0">
            <a:latin typeface="Calibri" panose="020F0502020204030204" pitchFamily="34" charset="0"/>
            <a:cs typeface="Calibri" panose="020F0502020204030204" pitchFamily="34" charset="0"/>
          </a:endParaRPr>
        </a:p>
      </dgm:t>
    </dgm:pt>
    <dgm:pt modelId="{224A39DA-D9CF-4C19-AD28-F1D06B888BD5}" type="parTrans" cxnId="{4FCEDD8E-B5A5-4AB3-8E5E-1D7205AB93BF}">
      <dgm:prSet/>
      <dgm:spPr/>
      <dgm:t>
        <a:bodyPr/>
        <a:lstStyle/>
        <a:p>
          <a:endParaRPr lang="en-US" sz="1800"/>
        </a:p>
      </dgm:t>
    </dgm:pt>
    <dgm:pt modelId="{671A52FC-8F4E-4D50-B6DC-3D22FB15ADBC}" type="sibTrans" cxnId="{4FCEDD8E-B5A5-4AB3-8E5E-1D7205AB93BF}">
      <dgm:prSet/>
      <dgm:spPr/>
      <dgm:t>
        <a:bodyPr/>
        <a:lstStyle/>
        <a:p>
          <a:endParaRPr lang="en-US" sz="1800"/>
        </a:p>
      </dgm:t>
    </dgm:pt>
    <dgm:pt modelId="{EF94C3D3-6355-4098-8400-8A98566F10E5}">
      <dgm:prSet custT="1"/>
      <dgm:spPr/>
      <dgm:t>
        <a:bodyPr/>
        <a:lstStyle/>
        <a:p>
          <a:r>
            <a:rPr lang="en-GB" sz="2000" dirty="0">
              <a:latin typeface="Calibri" panose="020F0502020204030204" pitchFamily="34" charset="0"/>
              <a:cs typeface="Calibri" panose="020F0502020204030204" pitchFamily="34" charset="0"/>
            </a:rPr>
            <a:t>Attuning to individual’s experiences and wellbeing – ‘be with them’</a:t>
          </a:r>
          <a:endParaRPr lang="en-US" sz="2000" dirty="0">
            <a:latin typeface="Calibri" panose="020F0502020204030204" pitchFamily="34" charset="0"/>
            <a:cs typeface="Calibri" panose="020F0502020204030204" pitchFamily="34" charset="0"/>
          </a:endParaRPr>
        </a:p>
      </dgm:t>
    </dgm:pt>
    <dgm:pt modelId="{23DB94AF-897F-4CA1-BD59-500DABFA6C39}" type="parTrans" cxnId="{B5EE0413-CCA6-40FB-AD30-50E93A89FCCF}">
      <dgm:prSet/>
      <dgm:spPr/>
      <dgm:t>
        <a:bodyPr/>
        <a:lstStyle/>
        <a:p>
          <a:endParaRPr lang="en-US" sz="1800"/>
        </a:p>
      </dgm:t>
    </dgm:pt>
    <dgm:pt modelId="{81617F33-A254-49BE-8300-E067431CFBAE}" type="sibTrans" cxnId="{B5EE0413-CCA6-40FB-AD30-50E93A89FCCF}">
      <dgm:prSet/>
      <dgm:spPr/>
      <dgm:t>
        <a:bodyPr/>
        <a:lstStyle/>
        <a:p>
          <a:endParaRPr lang="en-US" sz="1800"/>
        </a:p>
      </dgm:t>
    </dgm:pt>
    <dgm:pt modelId="{AC2A8435-CE5D-413B-B487-3822533BEE1D}">
      <dgm:prSet custT="1"/>
      <dgm:spPr/>
      <dgm:t>
        <a:bodyPr/>
        <a:lstStyle/>
        <a:p>
          <a:r>
            <a:rPr lang="en-GB" sz="2000" dirty="0">
              <a:latin typeface="Calibri" panose="020F0502020204030204" pitchFamily="34" charset="0"/>
              <a:cs typeface="Calibri" panose="020F0502020204030204" pitchFamily="34" charset="0"/>
            </a:rPr>
            <a:t>Giving  limited choices and options</a:t>
          </a:r>
          <a:endParaRPr lang="en-US" sz="2000" dirty="0">
            <a:latin typeface="Calibri" panose="020F0502020204030204" pitchFamily="34" charset="0"/>
            <a:cs typeface="Calibri" panose="020F0502020204030204" pitchFamily="34" charset="0"/>
          </a:endParaRPr>
        </a:p>
      </dgm:t>
    </dgm:pt>
    <dgm:pt modelId="{A665DAD9-F6E4-43BC-987B-4D30906D6047}" type="parTrans" cxnId="{E8002BEB-8CF3-4AD9-AB16-73BA53E006E2}">
      <dgm:prSet/>
      <dgm:spPr/>
      <dgm:t>
        <a:bodyPr/>
        <a:lstStyle/>
        <a:p>
          <a:endParaRPr lang="en-US" sz="1800"/>
        </a:p>
      </dgm:t>
    </dgm:pt>
    <dgm:pt modelId="{03EB3652-13E0-418A-879B-4FC4A2EDBFDB}" type="sibTrans" cxnId="{E8002BEB-8CF3-4AD9-AB16-73BA53E006E2}">
      <dgm:prSet/>
      <dgm:spPr/>
      <dgm:t>
        <a:bodyPr/>
        <a:lstStyle/>
        <a:p>
          <a:endParaRPr lang="en-US" sz="1800"/>
        </a:p>
      </dgm:t>
    </dgm:pt>
    <dgm:pt modelId="{DE94C591-D7E6-4DE6-A58A-A3BFF22DDAEF}">
      <dgm:prSet custT="1"/>
      <dgm:spPr/>
      <dgm:t>
        <a:bodyPr/>
        <a:lstStyle/>
        <a:p>
          <a:r>
            <a:rPr lang="en-GB" sz="2000" dirty="0">
              <a:latin typeface="Calibri" panose="020F0502020204030204" pitchFamily="34" charset="0"/>
              <a:cs typeface="Calibri" panose="020F0502020204030204" pitchFamily="34" charset="0"/>
            </a:rPr>
            <a:t>Encouraging participation in making choices</a:t>
          </a:r>
          <a:endParaRPr lang="en-US" sz="2000" dirty="0">
            <a:latin typeface="Calibri" panose="020F0502020204030204" pitchFamily="34" charset="0"/>
            <a:cs typeface="Calibri" panose="020F0502020204030204" pitchFamily="34" charset="0"/>
          </a:endParaRPr>
        </a:p>
      </dgm:t>
    </dgm:pt>
    <dgm:pt modelId="{36A1B6F7-1C5C-4827-996B-BE1E1192BA63}" type="parTrans" cxnId="{D482DD79-F4AB-438F-82F9-5481C874790A}">
      <dgm:prSet/>
      <dgm:spPr/>
      <dgm:t>
        <a:bodyPr/>
        <a:lstStyle/>
        <a:p>
          <a:endParaRPr lang="en-US" sz="1800"/>
        </a:p>
      </dgm:t>
    </dgm:pt>
    <dgm:pt modelId="{7BADADE0-95FD-4BC0-AFDE-6D9D7E32BBCF}" type="sibTrans" cxnId="{D482DD79-F4AB-438F-82F9-5481C874790A}">
      <dgm:prSet/>
      <dgm:spPr/>
      <dgm:t>
        <a:bodyPr/>
        <a:lstStyle/>
        <a:p>
          <a:endParaRPr lang="en-US" sz="1800"/>
        </a:p>
      </dgm:t>
    </dgm:pt>
    <dgm:pt modelId="{D3036B73-923B-4048-85D9-FC0EF4F87D69}">
      <dgm:prSet custT="1"/>
      <dgm:spPr/>
      <dgm:t>
        <a:bodyPr/>
        <a:lstStyle/>
        <a:p>
          <a:r>
            <a:rPr lang="en-GB" sz="2000" dirty="0">
              <a:latin typeface="Calibri" panose="020F0502020204030204" pitchFamily="34" charset="0"/>
              <a:cs typeface="Calibri" panose="020F0502020204030204" pitchFamily="34" charset="0"/>
            </a:rPr>
            <a:t>Enabling personal interests </a:t>
          </a:r>
          <a:endParaRPr lang="en-US" sz="2000" dirty="0">
            <a:latin typeface="Calibri" panose="020F0502020204030204" pitchFamily="34" charset="0"/>
            <a:cs typeface="Calibri" panose="020F0502020204030204" pitchFamily="34" charset="0"/>
          </a:endParaRPr>
        </a:p>
      </dgm:t>
    </dgm:pt>
    <dgm:pt modelId="{E4A3D7F8-0E95-4F12-B8BB-2561CD8501E5}" type="parTrans" cxnId="{C68AD176-238F-40F4-9B39-20FDFE21F774}">
      <dgm:prSet/>
      <dgm:spPr/>
      <dgm:t>
        <a:bodyPr/>
        <a:lstStyle/>
        <a:p>
          <a:endParaRPr lang="en-US" sz="1800"/>
        </a:p>
      </dgm:t>
    </dgm:pt>
    <dgm:pt modelId="{4950676B-ACE8-4D92-99E2-281792A69591}" type="sibTrans" cxnId="{C68AD176-238F-40F4-9B39-20FDFE21F774}">
      <dgm:prSet/>
      <dgm:spPr/>
      <dgm:t>
        <a:bodyPr/>
        <a:lstStyle/>
        <a:p>
          <a:endParaRPr lang="en-US" sz="1800"/>
        </a:p>
      </dgm:t>
    </dgm:pt>
    <dgm:pt modelId="{416FC857-6226-4F0C-B8A8-22C669E0FEEB}">
      <dgm:prSet custT="1"/>
      <dgm:spPr/>
      <dgm:t>
        <a:bodyPr/>
        <a:lstStyle/>
        <a:p>
          <a:r>
            <a:rPr lang="en-GB" sz="2000" dirty="0">
              <a:latin typeface="Calibri" panose="020F0502020204030204" pitchFamily="34" charset="0"/>
              <a:cs typeface="Calibri" panose="020F0502020204030204" pitchFamily="34" charset="0"/>
            </a:rPr>
            <a:t>Allowing enough time for activities and keeping a (photographic) record which can be referred to</a:t>
          </a:r>
          <a:endParaRPr lang="en-US" sz="2000" dirty="0">
            <a:latin typeface="Calibri" panose="020F0502020204030204" pitchFamily="34" charset="0"/>
            <a:cs typeface="Calibri" panose="020F0502020204030204" pitchFamily="34" charset="0"/>
          </a:endParaRPr>
        </a:p>
      </dgm:t>
    </dgm:pt>
    <dgm:pt modelId="{CC8E5C33-A5A7-442F-92DC-8060D1802BF3}" type="parTrans" cxnId="{22D99F20-8684-409C-A46E-61722510FD63}">
      <dgm:prSet/>
      <dgm:spPr/>
      <dgm:t>
        <a:bodyPr/>
        <a:lstStyle/>
        <a:p>
          <a:endParaRPr lang="en-US" sz="1800"/>
        </a:p>
      </dgm:t>
    </dgm:pt>
    <dgm:pt modelId="{4CFE5FC5-F506-4415-B775-DFD5D9B7662E}" type="sibTrans" cxnId="{22D99F20-8684-409C-A46E-61722510FD63}">
      <dgm:prSet/>
      <dgm:spPr/>
      <dgm:t>
        <a:bodyPr/>
        <a:lstStyle/>
        <a:p>
          <a:endParaRPr lang="en-US" sz="1800"/>
        </a:p>
      </dgm:t>
    </dgm:pt>
    <dgm:pt modelId="{F0135E39-D889-43FA-9DE0-7179A95B7CF0}">
      <dgm:prSet custT="1"/>
      <dgm:spPr/>
      <dgm:t>
        <a:bodyPr/>
        <a:lstStyle/>
        <a:p>
          <a:r>
            <a:rPr lang="en-GB" sz="2000" dirty="0">
              <a:latin typeface="Calibri" panose="020F0502020204030204" pitchFamily="34" charset="0"/>
              <a:cs typeface="Calibri" panose="020F0502020204030204" pitchFamily="34" charset="0"/>
            </a:rPr>
            <a:t>Having clear rules that are discussed and applied consistently </a:t>
          </a:r>
          <a:endParaRPr lang="en-US" sz="2000" dirty="0">
            <a:latin typeface="Calibri" panose="020F0502020204030204" pitchFamily="34" charset="0"/>
            <a:cs typeface="Calibri" panose="020F0502020204030204" pitchFamily="34" charset="0"/>
          </a:endParaRPr>
        </a:p>
      </dgm:t>
    </dgm:pt>
    <dgm:pt modelId="{8290E3CF-1689-494E-96F1-B5D309C56682}" type="parTrans" cxnId="{AB2DB4C9-19D0-4D47-B82C-2D656646A65A}">
      <dgm:prSet/>
      <dgm:spPr/>
      <dgm:t>
        <a:bodyPr/>
        <a:lstStyle/>
        <a:p>
          <a:endParaRPr lang="en-US" sz="1800"/>
        </a:p>
      </dgm:t>
    </dgm:pt>
    <dgm:pt modelId="{79580080-B59F-4DEE-AEFF-502D5CD671AC}" type="sibTrans" cxnId="{AB2DB4C9-19D0-4D47-B82C-2D656646A65A}">
      <dgm:prSet/>
      <dgm:spPr/>
      <dgm:t>
        <a:bodyPr/>
        <a:lstStyle/>
        <a:p>
          <a:endParaRPr lang="en-US" sz="1800"/>
        </a:p>
      </dgm:t>
    </dgm:pt>
    <dgm:pt modelId="{56717356-6278-4817-99FF-A5F310227BE6}">
      <dgm:prSet custT="1"/>
      <dgm:spPr/>
      <dgm:t>
        <a:bodyPr/>
        <a:lstStyle/>
        <a:p>
          <a:r>
            <a:rPr lang="en-GB" sz="2000" dirty="0">
              <a:latin typeface="Calibri" panose="020F0502020204030204" pitchFamily="34" charset="0"/>
              <a:cs typeface="Calibri" panose="020F0502020204030204" pitchFamily="34" charset="0"/>
            </a:rPr>
            <a:t>Playing games that promote co-operation and turn taking</a:t>
          </a:r>
          <a:endParaRPr lang="en-US" sz="2000" dirty="0">
            <a:latin typeface="Calibri" panose="020F0502020204030204" pitchFamily="34" charset="0"/>
            <a:cs typeface="Calibri" panose="020F0502020204030204" pitchFamily="34" charset="0"/>
          </a:endParaRPr>
        </a:p>
      </dgm:t>
    </dgm:pt>
    <dgm:pt modelId="{276E4E59-6A78-4CF8-BA8D-8FC1324A73C2}" type="parTrans" cxnId="{7ADA4DB4-20BC-4853-926A-85FA8BFEE31D}">
      <dgm:prSet/>
      <dgm:spPr/>
      <dgm:t>
        <a:bodyPr/>
        <a:lstStyle/>
        <a:p>
          <a:endParaRPr lang="en-US" sz="1800"/>
        </a:p>
      </dgm:t>
    </dgm:pt>
    <dgm:pt modelId="{90972F30-2295-4FC6-8A00-143B768A4A6B}" type="sibTrans" cxnId="{7ADA4DB4-20BC-4853-926A-85FA8BFEE31D}">
      <dgm:prSet/>
      <dgm:spPr/>
      <dgm:t>
        <a:bodyPr/>
        <a:lstStyle/>
        <a:p>
          <a:endParaRPr lang="en-US" sz="1800"/>
        </a:p>
      </dgm:t>
    </dgm:pt>
    <dgm:pt modelId="{6EA5E3BC-BF2D-4689-ACD5-A5FF280D1ECA}" type="pres">
      <dgm:prSet presAssocID="{99D24DC8-31DA-4B49-A288-7A5C4262CE40}" presName="vert0" presStyleCnt="0">
        <dgm:presLayoutVars>
          <dgm:dir/>
          <dgm:animOne val="branch"/>
          <dgm:animLvl val="lvl"/>
        </dgm:presLayoutVars>
      </dgm:prSet>
      <dgm:spPr/>
    </dgm:pt>
    <dgm:pt modelId="{D2DF240F-99E0-4CB4-A738-BEC8644BF19F}" type="pres">
      <dgm:prSet presAssocID="{1AC0FDA2-2367-4FBE-9CCE-7D9473751EBD}" presName="thickLine" presStyleLbl="alignNode1" presStyleIdx="0" presStyleCnt="9"/>
      <dgm:spPr/>
    </dgm:pt>
    <dgm:pt modelId="{EA23D86A-6732-4EC6-B1E1-9EDE1D2B6D41}" type="pres">
      <dgm:prSet presAssocID="{1AC0FDA2-2367-4FBE-9CCE-7D9473751EBD}" presName="horz1" presStyleCnt="0"/>
      <dgm:spPr/>
    </dgm:pt>
    <dgm:pt modelId="{68B93E9D-92CA-4BF1-88C6-589B0D805264}" type="pres">
      <dgm:prSet presAssocID="{1AC0FDA2-2367-4FBE-9CCE-7D9473751EBD}" presName="tx1" presStyleLbl="revTx" presStyleIdx="0" presStyleCnt="9"/>
      <dgm:spPr/>
    </dgm:pt>
    <dgm:pt modelId="{CC082FE1-83B2-40A0-8584-1DD81EF9E3C9}" type="pres">
      <dgm:prSet presAssocID="{1AC0FDA2-2367-4FBE-9CCE-7D9473751EBD}" presName="vert1" presStyleCnt="0"/>
      <dgm:spPr/>
    </dgm:pt>
    <dgm:pt modelId="{257196BC-566D-4E5E-B918-A454FD3B1825}" type="pres">
      <dgm:prSet presAssocID="{0194F0A3-3AA3-4974-9EE3-9D6C733A989F}" presName="thickLine" presStyleLbl="alignNode1" presStyleIdx="1" presStyleCnt="9"/>
      <dgm:spPr/>
    </dgm:pt>
    <dgm:pt modelId="{FD9EA395-66C3-42D3-90FB-508016B7B17F}" type="pres">
      <dgm:prSet presAssocID="{0194F0A3-3AA3-4974-9EE3-9D6C733A989F}" presName="horz1" presStyleCnt="0"/>
      <dgm:spPr/>
    </dgm:pt>
    <dgm:pt modelId="{8B5D277B-B3EE-4288-92E5-DA4B6A56BBC0}" type="pres">
      <dgm:prSet presAssocID="{0194F0A3-3AA3-4974-9EE3-9D6C733A989F}" presName="tx1" presStyleLbl="revTx" presStyleIdx="1" presStyleCnt="9"/>
      <dgm:spPr/>
    </dgm:pt>
    <dgm:pt modelId="{DDB6CEF0-E13C-42B9-B613-2316B4029949}" type="pres">
      <dgm:prSet presAssocID="{0194F0A3-3AA3-4974-9EE3-9D6C733A989F}" presName="vert1" presStyleCnt="0"/>
      <dgm:spPr/>
    </dgm:pt>
    <dgm:pt modelId="{5C915DC3-8394-4A86-A341-63E63EEB8FBA}" type="pres">
      <dgm:prSet presAssocID="{EF94C3D3-6355-4098-8400-8A98566F10E5}" presName="thickLine" presStyleLbl="alignNode1" presStyleIdx="2" presStyleCnt="9"/>
      <dgm:spPr/>
    </dgm:pt>
    <dgm:pt modelId="{78D26FF0-3A77-4596-BF18-772147C979E9}" type="pres">
      <dgm:prSet presAssocID="{EF94C3D3-6355-4098-8400-8A98566F10E5}" presName="horz1" presStyleCnt="0"/>
      <dgm:spPr/>
    </dgm:pt>
    <dgm:pt modelId="{BBCE7F26-8C7B-4777-A0F4-01B0ECC9FD14}" type="pres">
      <dgm:prSet presAssocID="{EF94C3D3-6355-4098-8400-8A98566F10E5}" presName="tx1" presStyleLbl="revTx" presStyleIdx="2" presStyleCnt="9"/>
      <dgm:spPr/>
    </dgm:pt>
    <dgm:pt modelId="{A658ED24-64E2-412A-A4C7-672DD64E3DB9}" type="pres">
      <dgm:prSet presAssocID="{EF94C3D3-6355-4098-8400-8A98566F10E5}" presName="vert1" presStyleCnt="0"/>
      <dgm:spPr/>
    </dgm:pt>
    <dgm:pt modelId="{5909C5D2-4676-45E1-8D13-C4107FB3A412}" type="pres">
      <dgm:prSet presAssocID="{AC2A8435-CE5D-413B-B487-3822533BEE1D}" presName="thickLine" presStyleLbl="alignNode1" presStyleIdx="3" presStyleCnt="9"/>
      <dgm:spPr/>
    </dgm:pt>
    <dgm:pt modelId="{4D3599D4-65B8-4CD8-893F-1379720C8C06}" type="pres">
      <dgm:prSet presAssocID="{AC2A8435-CE5D-413B-B487-3822533BEE1D}" presName="horz1" presStyleCnt="0"/>
      <dgm:spPr/>
    </dgm:pt>
    <dgm:pt modelId="{2C8FEABE-2B08-4B4B-A1B6-C9604E551540}" type="pres">
      <dgm:prSet presAssocID="{AC2A8435-CE5D-413B-B487-3822533BEE1D}" presName="tx1" presStyleLbl="revTx" presStyleIdx="3" presStyleCnt="9"/>
      <dgm:spPr/>
    </dgm:pt>
    <dgm:pt modelId="{1ABBB3F2-DABF-4444-9784-3BB6483517BB}" type="pres">
      <dgm:prSet presAssocID="{AC2A8435-CE5D-413B-B487-3822533BEE1D}" presName="vert1" presStyleCnt="0"/>
      <dgm:spPr/>
    </dgm:pt>
    <dgm:pt modelId="{53487962-D9A0-4978-BD9D-7C0826938067}" type="pres">
      <dgm:prSet presAssocID="{DE94C591-D7E6-4DE6-A58A-A3BFF22DDAEF}" presName="thickLine" presStyleLbl="alignNode1" presStyleIdx="4" presStyleCnt="9"/>
      <dgm:spPr/>
    </dgm:pt>
    <dgm:pt modelId="{048361AC-46C1-4E65-95C3-C9BC08B30988}" type="pres">
      <dgm:prSet presAssocID="{DE94C591-D7E6-4DE6-A58A-A3BFF22DDAEF}" presName="horz1" presStyleCnt="0"/>
      <dgm:spPr/>
    </dgm:pt>
    <dgm:pt modelId="{1DE701F7-9090-46E8-AD72-6CCE2C432F6B}" type="pres">
      <dgm:prSet presAssocID="{DE94C591-D7E6-4DE6-A58A-A3BFF22DDAEF}" presName="tx1" presStyleLbl="revTx" presStyleIdx="4" presStyleCnt="9"/>
      <dgm:spPr/>
    </dgm:pt>
    <dgm:pt modelId="{4FB4965F-AFF6-4542-9CAD-7417796FA448}" type="pres">
      <dgm:prSet presAssocID="{DE94C591-D7E6-4DE6-A58A-A3BFF22DDAEF}" presName="vert1" presStyleCnt="0"/>
      <dgm:spPr/>
    </dgm:pt>
    <dgm:pt modelId="{F249591B-888C-4474-969C-5C23B2A5BF32}" type="pres">
      <dgm:prSet presAssocID="{D3036B73-923B-4048-85D9-FC0EF4F87D69}" presName="thickLine" presStyleLbl="alignNode1" presStyleIdx="5" presStyleCnt="9"/>
      <dgm:spPr/>
    </dgm:pt>
    <dgm:pt modelId="{7228BC67-2B64-4B5B-9D26-B8F27D2867A2}" type="pres">
      <dgm:prSet presAssocID="{D3036B73-923B-4048-85D9-FC0EF4F87D69}" presName="horz1" presStyleCnt="0"/>
      <dgm:spPr/>
    </dgm:pt>
    <dgm:pt modelId="{A1A842B4-CC1E-41B0-B8E3-8C8C36CFA937}" type="pres">
      <dgm:prSet presAssocID="{D3036B73-923B-4048-85D9-FC0EF4F87D69}" presName="tx1" presStyleLbl="revTx" presStyleIdx="5" presStyleCnt="9"/>
      <dgm:spPr/>
    </dgm:pt>
    <dgm:pt modelId="{D4E269CE-32AF-479F-93B7-2620377E2A5A}" type="pres">
      <dgm:prSet presAssocID="{D3036B73-923B-4048-85D9-FC0EF4F87D69}" presName="vert1" presStyleCnt="0"/>
      <dgm:spPr/>
    </dgm:pt>
    <dgm:pt modelId="{37F0C506-36C3-4325-83DF-E085B6757D17}" type="pres">
      <dgm:prSet presAssocID="{416FC857-6226-4F0C-B8A8-22C669E0FEEB}" presName="thickLine" presStyleLbl="alignNode1" presStyleIdx="6" presStyleCnt="9"/>
      <dgm:spPr/>
    </dgm:pt>
    <dgm:pt modelId="{32EC6D71-B6EC-40A9-9030-82B0AC5F3768}" type="pres">
      <dgm:prSet presAssocID="{416FC857-6226-4F0C-B8A8-22C669E0FEEB}" presName="horz1" presStyleCnt="0"/>
      <dgm:spPr/>
    </dgm:pt>
    <dgm:pt modelId="{FA19F348-408B-4F8F-B04B-8AD5696170A6}" type="pres">
      <dgm:prSet presAssocID="{416FC857-6226-4F0C-B8A8-22C669E0FEEB}" presName="tx1" presStyleLbl="revTx" presStyleIdx="6" presStyleCnt="9" custScaleY="157429"/>
      <dgm:spPr/>
    </dgm:pt>
    <dgm:pt modelId="{F1E70C83-3336-4E66-BACB-5A386187FC4F}" type="pres">
      <dgm:prSet presAssocID="{416FC857-6226-4F0C-B8A8-22C669E0FEEB}" presName="vert1" presStyleCnt="0"/>
      <dgm:spPr/>
    </dgm:pt>
    <dgm:pt modelId="{09CD6B74-7425-4861-B410-3E8D56CAB49C}" type="pres">
      <dgm:prSet presAssocID="{F0135E39-D889-43FA-9DE0-7179A95B7CF0}" presName="thickLine" presStyleLbl="alignNode1" presStyleIdx="7" presStyleCnt="9"/>
      <dgm:spPr/>
    </dgm:pt>
    <dgm:pt modelId="{EF379430-6C92-4F5D-8F97-0F9854CF4C4D}" type="pres">
      <dgm:prSet presAssocID="{F0135E39-D889-43FA-9DE0-7179A95B7CF0}" presName="horz1" presStyleCnt="0"/>
      <dgm:spPr/>
    </dgm:pt>
    <dgm:pt modelId="{F6877728-20E9-4D3D-BD6F-00E2CC597164}" type="pres">
      <dgm:prSet presAssocID="{F0135E39-D889-43FA-9DE0-7179A95B7CF0}" presName="tx1" presStyleLbl="revTx" presStyleIdx="7" presStyleCnt="9"/>
      <dgm:spPr/>
    </dgm:pt>
    <dgm:pt modelId="{8DACD3F1-D8E8-49E2-A031-E13F565425B0}" type="pres">
      <dgm:prSet presAssocID="{F0135E39-D889-43FA-9DE0-7179A95B7CF0}" presName="vert1" presStyleCnt="0"/>
      <dgm:spPr/>
    </dgm:pt>
    <dgm:pt modelId="{A77A3FAC-9F41-4C9F-8B8F-B6B862EE1489}" type="pres">
      <dgm:prSet presAssocID="{56717356-6278-4817-99FF-A5F310227BE6}" presName="thickLine" presStyleLbl="alignNode1" presStyleIdx="8" presStyleCnt="9"/>
      <dgm:spPr/>
    </dgm:pt>
    <dgm:pt modelId="{8A9071A0-57BF-498F-8E3B-146919B3B32B}" type="pres">
      <dgm:prSet presAssocID="{56717356-6278-4817-99FF-A5F310227BE6}" presName="horz1" presStyleCnt="0"/>
      <dgm:spPr/>
    </dgm:pt>
    <dgm:pt modelId="{1B78F646-1A1E-4CFF-9AEF-2B5DB7E2920B}" type="pres">
      <dgm:prSet presAssocID="{56717356-6278-4817-99FF-A5F310227BE6}" presName="tx1" presStyleLbl="revTx" presStyleIdx="8" presStyleCnt="9"/>
      <dgm:spPr/>
    </dgm:pt>
    <dgm:pt modelId="{1357902A-08A0-4CCE-BDD3-FEBA56DB3ABF}" type="pres">
      <dgm:prSet presAssocID="{56717356-6278-4817-99FF-A5F310227BE6}" presName="vert1" presStyleCnt="0"/>
      <dgm:spPr/>
    </dgm:pt>
  </dgm:ptLst>
  <dgm:cxnLst>
    <dgm:cxn modelId="{A3BB2900-2BDA-410D-A66E-E72E46CA0212}" type="presOf" srcId="{DE94C591-D7E6-4DE6-A58A-A3BFF22DDAEF}" destId="{1DE701F7-9090-46E8-AD72-6CCE2C432F6B}" srcOrd="0" destOrd="0" presId="urn:microsoft.com/office/officeart/2008/layout/LinedList"/>
    <dgm:cxn modelId="{DFCD9600-C324-4007-A6FD-25FF421E585A}" type="presOf" srcId="{EF94C3D3-6355-4098-8400-8A98566F10E5}" destId="{BBCE7F26-8C7B-4777-A0F4-01B0ECC9FD14}" srcOrd="0" destOrd="0" presId="urn:microsoft.com/office/officeart/2008/layout/LinedList"/>
    <dgm:cxn modelId="{B5EE0413-CCA6-40FB-AD30-50E93A89FCCF}" srcId="{99D24DC8-31DA-4B49-A288-7A5C4262CE40}" destId="{EF94C3D3-6355-4098-8400-8A98566F10E5}" srcOrd="2" destOrd="0" parTransId="{23DB94AF-897F-4CA1-BD59-500DABFA6C39}" sibTransId="{81617F33-A254-49BE-8300-E067431CFBAE}"/>
    <dgm:cxn modelId="{1CB60317-C5E6-44C6-A5FC-8C110D02DBA6}" type="presOf" srcId="{D3036B73-923B-4048-85D9-FC0EF4F87D69}" destId="{A1A842B4-CC1E-41B0-B8E3-8C8C36CFA937}" srcOrd="0" destOrd="0" presId="urn:microsoft.com/office/officeart/2008/layout/LinedList"/>
    <dgm:cxn modelId="{22D99F20-8684-409C-A46E-61722510FD63}" srcId="{99D24DC8-31DA-4B49-A288-7A5C4262CE40}" destId="{416FC857-6226-4F0C-B8A8-22C669E0FEEB}" srcOrd="6" destOrd="0" parTransId="{CC8E5C33-A5A7-442F-92DC-8060D1802BF3}" sibTransId="{4CFE5FC5-F506-4415-B775-DFD5D9B7662E}"/>
    <dgm:cxn modelId="{7BAC885C-793A-404B-8094-FFA47A6FBD43}" type="presOf" srcId="{AC2A8435-CE5D-413B-B487-3822533BEE1D}" destId="{2C8FEABE-2B08-4B4B-A1B6-C9604E551540}" srcOrd="0" destOrd="0" presId="urn:microsoft.com/office/officeart/2008/layout/LinedList"/>
    <dgm:cxn modelId="{72ACEA51-F74A-440E-9176-E4CECEBE7B8F}" type="presOf" srcId="{1AC0FDA2-2367-4FBE-9CCE-7D9473751EBD}" destId="{68B93E9D-92CA-4BF1-88C6-589B0D805264}" srcOrd="0" destOrd="0" presId="urn:microsoft.com/office/officeart/2008/layout/LinedList"/>
    <dgm:cxn modelId="{C68AD176-238F-40F4-9B39-20FDFE21F774}" srcId="{99D24DC8-31DA-4B49-A288-7A5C4262CE40}" destId="{D3036B73-923B-4048-85D9-FC0EF4F87D69}" srcOrd="5" destOrd="0" parTransId="{E4A3D7F8-0E95-4F12-B8BB-2561CD8501E5}" sibTransId="{4950676B-ACE8-4D92-99E2-281792A69591}"/>
    <dgm:cxn modelId="{D482DD79-F4AB-438F-82F9-5481C874790A}" srcId="{99D24DC8-31DA-4B49-A288-7A5C4262CE40}" destId="{DE94C591-D7E6-4DE6-A58A-A3BFF22DDAEF}" srcOrd="4" destOrd="0" parTransId="{36A1B6F7-1C5C-4827-996B-BE1E1192BA63}" sibTransId="{7BADADE0-95FD-4BC0-AFDE-6D9D7E32BBCF}"/>
    <dgm:cxn modelId="{3FC7A98A-36D2-42CC-923E-9E2420B6C283}" type="presOf" srcId="{56717356-6278-4817-99FF-A5F310227BE6}" destId="{1B78F646-1A1E-4CFF-9AEF-2B5DB7E2920B}" srcOrd="0" destOrd="0" presId="urn:microsoft.com/office/officeart/2008/layout/LinedList"/>
    <dgm:cxn modelId="{4FCEDD8E-B5A5-4AB3-8E5E-1D7205AB93BF}" srcId="{99D24DC8-31DA-4B49-A288-7A5C4262CE40}" destId="{0194F0A3-3AA3-4974-9EE3-9D6C733A989F}" srcOrd="1" destOrd="0" parTransId="{224A39DA-D9CF-4C19-AD28-F1D06B888BD5}" sibTransId="{671A52FC-8F4E-4D50-B6DC-3D22FB15ADBC}"/>
    <dgm:cxn modelId="{99A70794-950D-47E8-A019-81BC11C5CAE7}" type="presOf" srcId="{416FC857-6226-4F0C-B8A8-22C669E0FEEB}" destId="{FA19F348-408B-4F8F-B04B-8AD5696170A6}" srcOrd="0" destOrd="0" presId="urn:microsoft.com/office/officeart/2008/layout/LinedList"/>
    <dgm:cxn modelId="{239276A7-40D5-482F-B5FA-2F188EE134E3}" type="presOf" srcId="{F0135E39-D889-43FA-9DE0-7179A95B7CF0}" destId="{F6877728-20E9-4D3D-BD6F-00E2CC597164}" srcOrd="0" destOrd="0" presId="urn:microsoft.com/office/officeart/2008/layout/LinedList"/>
    <dgm:cxn modelId="{7ADA4DB4-20BC-4853-926A-85FA8BFEE31D}" srcId="{99D24DC8-31DA-4B49-A288-7A5C4262CE40}" destId="{56717356-6278-4817-99FF-A5F310227BE6}" srcOrd="8" destOrd="0" parTransId="{276E4E59-6A78-4CF8-BA8D-8FC1324A73C2}" sibTransId="{90972F30-2295-4FC6-8A00-143B768A4A6B}"/>
    <dgm:cxn modelId="{D7A9B7B4-B5AB-4157-96BB-9ACC476D9381}" type="presOf" srcId="{0194F0A3-3AA3-4974-9EE3-9D6C733A989F}" destId="{8B5D277B-B3EE-4288-92E5-DA4B6A56BBC0}" srcOrd="0" destOrd="0" presId="urn:microsoft.com/office/officeart/2008/layout/LinedList"/>
    <dgm:cxn modelId="{6AA3B1B8-A796-4E92-AF16-E102B289CC97}" srcId="{99D24DC8-31DA-4B49-A288-7A5C4262CE40}" destId="{1AC0FDA2-2367-4FBE-9CCE-7D9473751EBD}" srcOrd="0" destOrd="0" parTransId="{ACBC6909-CC69-4B09-B4B2-A9BCE46C7086}" sibTransId="{917B50F6-9DA0-47A9-B60C-EED9719876BA}"/>
    <dgm:cxn modelId="{3CAB54BD-1029-43A0-8F74-A906980406B0}" type="presOf" srcId="{99D24DC8-31DA-4B49-A288-7A5C4262CE40}" destId="{6EA5E3BC-BF2D-4689-ACD5-A5FF280D1ECA}" srcOrd="0" destOrd="0" presId="urn:microsoft.com/office/officeart/2008/layout/LinedList"/>
    <dgm:cxn modelId="{AB2DB4C9-19D0-4D47-B82C-2D656646A65A}" srcId="{99D24DC8-31DA-4B49-A288-7A5C4262CE40}" destId="{F0135E39-D889-43FA-9DE0-7179A95B7CF0}" srcOrd="7" destOrd="0" parTransId="{8290E3CF-1689-494E-96F1-B5D309C56682}" sibTransId="{79580080-B59F-4DEE-AEFF-502D5CD671AC}"/>
    <dgm:cxn modelId="{E8002BEB-8CF3-4AD9-AB16-73BA53E006E2}" srcId="{99D24DC8-31DA-4B49-A288-7A5C4262CE40}" destId="{AC2A8435-CE5D-413B-B487-3822533BEE1D}" srcOrd="3" destOrd="0" parTransId="{A665DAD9-F6E4-43BC-987B-4D30906D6047}" sibTransId="{03EB3652-13E0-418A-879B-4FC4A2EDBFDB}"/>
    <dgm:cxn modelId="{E079BDA0-F065-46B4-B1F1-A871BEDF8922}" type="presParOf" srcId="{6EA5E3BC-BF2D-4689-ACD5-A5FF280D1ECA}" destId="{D2DF240F-99E0-4CB4-A738-BEC8644BF19F}" srcOrd="0" destOrd="0" presId="urn:microsoft.com/office/officeart/2008/layout/LinedList"/>
    <dgm:cxn modelId="{EF030C75-AC1B-4B8C-8052-65908EDF0905}" type="presParOf" srcId="{6EA5E3BC-BF2D-4689-ACD5-A5FF280D1ECA}" destId="{EA23D86A-6732-4EC6-B1E1-9EDE1D2B6D41}" srcOrd="1" destOrd="0" presId="urn:microsoft.com/office/officeart/2008/layout/LinedList"/>
    <dgm:cxn modelId="{1B1AFE75-9897-4ABB-A678-D0884EF57C17}" type="presParOf" srcId="{EA23D86A-6732-4EC6-B1E1-9EDE1D2B6D41}" destId="{68B93E9D-92CA-4BF1-88C6-589B0D805264}" srcOrd="0" destOrd="0" presId="urn:microsoft.com/office/officeart/2008/layout/LinedList"/>
    <dgm:cxn modelId="{DC0C20C0-AA79-41B9-9336-881A653420B8}" type="presParOf" srcId="{EA23D86A-6732-4EC6-B1E1-9EDE1D2B6D41}" destId="{CC082FE1-83B2-40A0-8584-1DD81EF9E3C9}" srcOrd="1" destOrd="0" presId="urn:microsoft.com/office/officeart/2008/layout/LinedList"/>
    <dgm:cxn modelId="{043C26D9-84F6-4666-98DE-5B1EB341C93E}" type="presParOf" srcId="{6EA5E3BC-BF2D-4689-ACD5-A5FF280D1ECA}" destId="{257196BC-566D-4E5E-B918-A454FD3B1825}" srcOrd="2" destOrd="0" presId="urn:microsoft.com/office/officeart/2008/layout/LinedList"/>
    <dgm:cxn modelId="{952C150C-708C-45F3-AF44-43BF5083E19A}" type="presParOf" srcId="{6EA5E3BC-BF2D-4689-ACD5-A5FF280D1ECA}" destId="{FD9EA395-66C3-42D3-90FB-508016B7B17F}" srcOrd="3" destOrd="0" presId="urn:microsoft.com/office/officeart/2008/layout/LinedList"/>
    <dgm:cxn modelId="{CEEAAE3F-AE75-4822-A7A9-CCF65D13DDA7}" type="presParOf" srcId="{FD9EA395-66C3-42D3-90FB-508016B7B17F}" destId="{8B5D277B-B3EE-4288-92E5-DA4B6A56BBC0}" srcOrd="0" destOrd="0" presId="urn:microsoft.com/office/officeart/2008/layout/LinedList"/>
    <dgm:cxn modelId="{39462F32-C6C0-4693-991B-9C4ABBB72120}" type="presParOf" srcId="{FD9EA395-66C3-42D3-90FB-508016B7B17F}" destId="{DDB6CEF0-E13C-42B9-B613-2316B4029949}" srcOrd="1" destOrd="0" presId="urn:microsoft.com/office/officeart/2008/layout/LinedList"/>
    <dgm:cxn modelId="{AC2B5E91-B142-4D57-9D9D-D3AC139D3255}" type="presParOf" srcId="{6EA5E3BC-BF2D-4689-ACD5-A5FF280D1ECA}" destId="{5C915DC3-8394-4A86-A341-63E63EEB8FBA}" srcOrd="4" destOrd="0" presId="urn:microsoft.com/office/officeart/2008/layout/LinedList"/>
    <dgm:cxn modelId="{1F49D7DD-2A40-4808-81A8-D29AAFC2BB37}" type="presParOf" srcId="{6EA5E3BC-BF2D-4689-ACD5-A5FF280D1ECA}" destId="{78D26FF0-3A77-4596-BF18-772147C979E9}" srcOrd="5" destOrd="0" presId="urn:microsoft.com/office/officeart/2008/layout/LinedList"/>
    <dgm:cxn modelId="{0026D259-5B98-4B7B-A056-E1B13B8E9DD0}" type="presParOf" srcId="{78D26FF0-3A77-4596-BF18-772147C979E9}" destId="{BBCE7F26-8C7B-4777-A0F4-01B0ECC9FD14}" srcOrd="0" destOrd="0" presId="urn:microsoft.com/office/officeart/2008/layout/LinedList"/>
    <dgm:cxn modelId="{108E22D3-139C-417D-95C0-AFB8D722E7F7}" type="presParOf" srcId="{78D26FF0-3A77-4596-BF18-772147C979E9}" destId="{A658ED24-64E2-412A-A4C7-672DD64E3DB9}" srcOrd="1" destOrd="0" presId="urn:microsoft.com/office/officeart/2008/layout/LinedList"/>
    <dgm:cxn modelId="{81D7C5AD-AB2A-4D51-96E1-F7561CB84901}" type="presParOf" srcId="{6EA5E3BC-BF2D-4689-ACD5-A5FF280D1ECA}" destId="{5909C5D2-4676-45E1-8D13-C4107FB3A412}" srcOrd="6" destOrd="0" presId="urn:microsoft.com/office/officeart/2008/layout/LinedList"/>
    <dgm:cxn modelId="{81782FE9-1853-4F62-B0C8-365B04A014FD}" type="presParOf" srcId="{6EA5E3BC-BF2D-4689-ACD5-A5FF280D1ECA}" destId="{4D3599D4-65B8-4CD8-893F-1379720C8C06}" srcOrd="7" destOrd="0" presId="urn:microsoft.com/office/officeart/2008/layout/LinedList"/>
    <dgm:cxn modelId="{23159193-8D2C-4EA4-A4B8-28F08B2CBB24}" type="presParOf" srcId="{4D3599D4-65B8-4CD8-893F-1379720C8C06}" destId="{2C8FEABE-2B08-4B4B-A1B6-C9604E551540}" srcOrd="0" destOrd="0" presId="urn:microsoft.com/office/officeart/2008/layout/LinedList"/>
    <dgm:cxn modelId="{27368FE2-9A31-4BDD-A969-A04BDF80A156}" type="presParOf" srcId="{4D3599D4-65B8-4CD8-893F-1379720C8C06}" destId="{1ABBB3F2-DABF-4444-9784-3BB6483517BB}" srcOrd="1" destOrd="0" presId="urn:microsoft.com/office/officeart/2008/layout/LinedList"/>
    <dgm:cxn modelId="{7BC92C39-22BB-45B1-9AA2-E64B96AEBF56}" type="presParOf" srcId="{6EA5E3BC-BF2D-4689-ACD5-A5FF280D1ECA}" destId="{53487962-D9A0-4978-BD9D-7C0826938067}" srcOrd="8" destOrd="0" presId="urn:microsoft.com/office/officeart/2008/layout/LinedList"/>
    <dgm:cxn modelId="{5BBF7C71-ABF5-4A72-B6A4-4621CEE077D0}" type="presParOf" srcId="{6EA5E3BC-BF2D-4689-ACD5-A5FF280D1ECA}" destId="{048361AC-46C1-4E65-95C3-C9BC08B30988}" srcOrd="9" destOrd="0" presId="urn:microsoft.com/office/officeart/2008/layout/LinedList"/>
    <dgm:cxn modelId="{D4282485-26F6-49EE-9FB1-B71C9528E500}" type="presParOf" srcId="{048361AC-46C1-4E65-95C3-C9BC08B30988}" destId="{1DE701F7-9090-46E8-AD72-6CCE2C432F6B}" srcOrd="0" destOrd="0" presId="urn:microsoft.com/office/officeart/2008/layout/LinedList"/>
    <dgm:cxn modelId="{C1661930-3AD6-4BDE-909D-B6F070640BBD}" type="presParOf" srcId="{048361AC-46C1-4E65-95C3-C9BC08B30988}" destId="{4FB4965F-AFF6-4542-9CAD-7417796FA448}" srcOrd="1" destOrd="0" presId="urn:microsoft.com/office/officeart/2008/layout/LinedList"/>
    <dgm:cxn modelId="{A6401AD4-0A15-493F-93B5-C45F74E79E4F}" type="presParOf" srcId="{6EA5E3BC-BF2D-4689-ACD5-A5FF280D1ECA}" destId="{F249591B-888C-4474-969C-5C23B2A5BF32}" srcOrd="10" destOrd="0" presId="urn:microsoft.com/office/officeart/2008/layout/LinedList"/>
    <dgm:cxn modelId="{C71F6EB0-53DA-4728-A101-E14F0293FA00}" type="presParOf" srcId="{6EA5E3BC-BF2D-4689-ACD5-A5FF280D1ECA}" destId="{7228BC67-2B64-4B5B-9D26-B8F27D2867A2}" srcOrd="11" destOrd="0" presId="urn:microsoft.com/office/officeart/2008/layout/LinedList"/>
    <dgm:cxn modelId="{4DFDC5FE-D17B-4CEC-9A4A-EFA85C796376}" type="presParOf" srcId="{7228BC67-2B64-4B5B-9D26-B8F27D2867A2}" destId="{A1A842B4-CC1E-41B0-B8E3-8C8C36CFA937}" srcOrd="0" destOrd="0" presId="urn:microsoft.com/office/officeart/2008/layout/LinedList"/>
    <dgm:cxn modelId="{52963694-5F20-4837-AA75-2F725E6454EE}" type="presParOf" srcId="{7228BC67-2B64-4B5B-9D26-B8F27D2867A2}" destId="{D4E269CE-32AF-479F-93B7-2620377E2A5A}" srcOrd="1" destOrd="0" presId="urn:microsoft.com/office/officeart/2008/layout/LinedList"/>
    <dgm:cxn modelId="{7C19129B-3B9E-4D5A-9BD1-4195303C0B4C}" type="presParOf" srcId="{6EA5E3BC-BF2D-4689-ACD5-A5FF280D1ECA}" destId="{37F0C506-36C3-4325-83DF-E085B6757D17}" srcOrd="12" destOrd="0" presId="urn:microsoft.com/office/officeart/2008/layout/LinedList"/>
    <dgm:cxn modelId="{2BC3EEB9-0FD7-479D-857C-7C48B76CECA9}" type="presParOf" srcId="{6EA5E3BC-BF2D-4689-ACD5-A5FF280D1ECA}" destId="{32EC6D71-B6EC-40A9-9030-82B0AC5F3768}" srcOrd="13" destOrd="0" presId="urn:microsoft.com/office/officeart/2008/layout/LinedList"/>
    <dgm:cxn modelId="{DE8BEA1E-1462-4CEE-8B71-09CC0CBBB953}" type="presParOf" srcId="{32EC6D71-B6EC-40A9-9030-82B0AC5F3768}" destId="{FA19F348-408B-4F8F-B04B-8AD5696170A6}" srcOrd="0" destOrd="0" presId="urn:microsoft.com/office/officeart/2008/layout/LinedList"/>
    <dgm:cxn modelId="{B474C92C-B104-4E0B-87F8-F0F43CCE1E10}" type="presParOf" srcId="{32EC6D71-B6EC-40A9-9030-82B0AC5F3768}" destId="{F1E70C83-3336-4E66-BACB-5A386187FC4F}" srcOrd="1" destOrd="0" presId="urn:microsoft.com/office/officeart/2008/layout/LinedList"/>
    <dgm:cxn modelId="{D96FCBDB-0E76-438F-9261-E6276EACD24D}" type="presParOf" srcId="{6EA5E3BC-BF2D-4689-ACD5-A5FF280D1ECA}" destId="{09CD6B74-7425-4861-B410-3E8D56CAB49C}" srcOrd="14" destOrd="0" presId="urn:microsoft.com/office/officeart/2008/layout/LinedList"/>
    <dgm:cxn modelId="{4BF45558-690A-4D70-BC34-B0586CC05EE5}" type="presParOf" srcId="{6EA5E3BC-BF2D-4689-ACD5-A5FF280D1ECA}" destId="{EF379430-6C92-4F5D-8F97-0F9854CF4C4D}" srcOrd="15" destOrd="0" presId="urn:microsoft.com/office/officeart/2008/layout/LinedList"/>
    <dgm:cxn modelId="{6CB45C9A-C6AA-45D3-B080-0D2446F1B2CC}" type="presParOf" srcId="{EF379430-6C92-4F5D-8F97-0F9854CF4C4D}" destId="{F6877728-20E9-4D3D-BD6F-00E2CC597164}" srcOrd="0" destOrd="0" presId="urn:microsoft.com/office/officeart/2008/layout/LinedList"/>
    <dgm:cxn modelId="{C7372ACC-4F83-4DBF-98E4-497CE79CACC4}" type="presParOf" srcId="{EF379430-6C92-4F5D-8F97-0F9854CF4C4D}" destId="{8DACD3F1-D8E8-49E2-A031-E13F565425B0}" srcOrd="1" destOrd="0" presId="urn:microsoft.com/office/officeart/2008/layout/LinedList"/>
    <dgm:cxn modelId="{E973A5B0-E323-4056-98C8-C1AD53759B87}" type="presParOf" srcId="{6EA5E3BC-BF2D-4689-ACD5-A5FF280D1ECA}" destId="{A77A3FAC-9F41-4C9F-8B8F-B6B862EE1489}" srcOrd="16" destOrd="0" presId="urn:microsoft.com/office/officeart/2008/layout/LinedList"/>
    <dgm:cxn modelId="{BF06784C-E44B-46D1-B3AB-F748E87258FB}" type="presParOf" srcId="{6EA5E3BC-BF2D-4689-ACD5-A5FF280D1ECA}" destId="{8A9071A0-57BF-498F-8E3B-146919B3B32B}" srcOrd="17" destOrd="0" presId="urn:microsoft.com/office/officeart/2008/layout/LinedList"/>
    <dgm:cxn modelId="{BC3A5C68-D9FA-4A44-BDBB-A5B17C451CA0}" type="presParOf" srcId="{8A9071A0-57BF-498F-8E3B-146919B3B32B}" destId="{1B78F646-1A1E-4CFF-9AEF-2B5DB7E2920B}" srcOrd="0" destOrd="0" presId="urn:microsoft.com/office/officeart/2008/layout/LinedList"/>
    <dgm:cxn modelId="{50B7B76A-E31F-4FE7-B2D8-8F41C44DB0C2}" type="presParOf" srcId="{8A9071A0-57BF-498F-8E3B-146919B3B32B}" destId="{1357902A-08A0-4CCE-BDD3-FEBA56DB3ABF}" srcOrd="1" destOrd="0" presId="urn:microsoft.com/office/officeart/2008/layout/LinedList"/>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0B4AF0-1E7C-4F0C-A4B2-9BEAE0453186}">
      <dsp:nvSpPr>
        <dsp:cNvPr id="0" name=""/>
        <dsp:cNvSpPr/>
      </dsp:nvSpPr>
      <dsp:spPr>
        <a:xfrm>
          <a:off x="0" y="680"/>
          <a:ext cx="7786464" cy="0"/>
        </a:xfrm>
        <a:prstGeom prst="line">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w="6350" cap="flat" cmpd="sng" algn="in">
          <a:solidFill>
            <a:schemeClr val="accent2">
              <a:hueOff val="0"/>
              <a:satOff val="0"/>
              <a:lumOff val="0"/>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F0D0DE10-F6A2-49ED-957E-064491E52155}">
      <dsp:nvSpPr>
        <dsp:cNvPr id="0" name=""/>
        <dsp:cNvSpPr/>
      </dsp:nvSpPr>
      <dsp:spPr>
        <a:xfrm>
          <a:off x="0" y="680"/>
          <a:ext cx="7786464" cy="1115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00000"/>
            </a:lnSpc>
            <a:spcBef>
              <a:spcPct val="0"/>
            </a:spcBef>
            <a:spcAft>
              <a:spcPct val="35000"/>
            </a:spcAft>
            <a:buNone/>
          </a:pPr>
          <a:r>
            <a:rPr lang="en-GB" sz="2400" kern="1200" dirty="0">
              <a:latin typeface="Calibri" panose="020F0502020204030204" pitchFamily="34" charset="0"/>
              <a:cs typeface="Calibri" panose="020F0502020204030204" pitchFamily="34" charset="0"/>
            </a:rPr>
            <a:t>Show the importance for leaders and other staff of trying to establish an emotionally responsive culture </a:t>
          </a:r>
          <a:endParaRPr lang="en-US" sz="2400" kern="1200" dirty="0">
            <a:latin typeface="Calibri" panose="020F0502020204030204" pitchFamily="34" charset="0"/>
            <a:cs typeface="Calibri" panose="020F0502020204030204" pitchFamily="34" charset="0"/>
          </a:endParaRPr>
        </a:p>
      </dsp:txBody>
      <dsp:txXfrm>
        <a:off x="0" y="680"/>
        <a:ext cx="7786464" cy="1115295"/>
      </dsp:txXfrm>
    </dsp:sp>
    <dsp:sp modelId="{72949127-7D13-4800-AE48-AC6433BE6806}">
      <dsp:nvSpPr>
        <dsp:cNvPr id="0" name=""/>
        <dsp:cNvSpPr/>
      </dsp:nvSpPr>
      <dsp:spPr>
        <a:xfrm>
          <a:off x="0" y="1115976"/>
          <a:ext cx="7786464" cy="0"/>
        </a:xfrm>
        <a:prstGeom prst="line">
          <a:avLst/>
        </a:prstGeom>
        <a:gradFill rotWithShape="0">
          <a:gsLst>
            <a:gs pos="0">
              <a:schemeClr val="accent2">
                <a:hueOff val="-423283"/>
                <a:satOff val="-9627"/>
                <a:lumOff val="-4264"/>
                <a:alphaOff val="0"/>
                <a:tint val="94000"/>
                <a:satMod val="103000"/>
                <a:lumMod val="102000"/>
              </a:schemeClr>
            </a:gs>
            <a:gs pos="50000">
              <a:schemeClr val="accent2">
                <a:hueOff val="-423283"/>
                <a:satOff val="-9627"/>
                <a:lumOff val="-4264"/>
                <a:alphaOff val="0"/>
                <a:shade val="100000"/>
                <a:satMod val="110000"/>
                <a:lumMod val="100000"/>
              </a:schemeClr>
            </a:gs>
            <a:gs pos="100000">
              <a:schemeClr val="accent2">
                <a:hueOff val="-423283"/>
                <a:satOff val="-9627"/>
                <a:lumOff val="-4264"/>
                <a:alphaOff val="0"/>
                <a:shade val="78000"/>
                <a:satMod val="120000"/>
                <a:lumMod val="99000"/>
              </a:schemeClr>
            </a:gs>
          </a:gsLst>
          <a:lin ang="5400000" scaled="0"/>
        </a:gradFill>
        <a:ln w="6350" cap="flat" cmpd="sng" algn="in">
          <a:solidFill>
            <a:schemeClr val="accent2">
              <a:hueOff val="-423283"/>
              <a:satOff val="-9627"/>
              <a:lumOff val="-4264"/>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DD6CA044-6A43-4944-A8C7-D913026E7665}">
      <dsp:nvSpPr>
        <dsp:cNvPr id="0" name=""/>
        <dsp:cNvSpPr/>
      </dsp:nvSpPr>
      <dsp:spPr>
        <a:xfrm>
          <a:off x="0" y="1115976"/>
          <a:ext cx="7786464" cy="1115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00000"/>
            </a:lnSpc>
            <a:spcBef>
              <a:spcPct val="0"/>
            </a:spcBef>
            <a:spcAft>
              <a:spcPct val="35000"/>
            </a:spcAft>
            <a:buNone/>
          </a:pPr>
          <a:r>
            <a:rPr lang="en-GB" sz="2400" kern="1200" dirty="0">
              <a:latin typeface="Calibri" panose="020F0502020204030204" pitchFamily="34" charset="0"/>
              <a:cs typeface="Calibri" panose="020F0502020204030204" pitchFamily="34" charset="0"/>
            </a:rPr>
            <a:t>Identify the different factors involved</a:t>
          </a:r>
          <a:endParaRPr lang="en-US" sz="2400" kern="1200" dirty="0">
            <a:latin typeface="Calibri" panose="020F0502020204030204" pitchFamily="34" charset="0"/>
            <a:cs typeface="Calibri" panose="020F0502020204030204" pitchFamily="34" charset="0"/>
          </a:endParaRPr>
        </a:p>
      </dsp:txBody>
      <dsp:txXfrm>
        <a:off x="0" y="1115976"/>
        <a:ext cx="7786464" cy="1115295"/>
      </dsp:txXfrm>
    </dsp:sp>
    <dsp:sp modelId="{0586A83B-D5A8-402B-9422-0F267332CF38}">
      <dsp:nvSpPr>
        <dsp:cNvPr id="0" name=""/>
        <dsp:cNvSpPr/>
      </dsp:nvSpPr>
      <dsp:spPr>
        <a:xfrm>
          <a:off x="0" y="2231272"/>
          <a:ext cx="7786464" cy="0"/>
        </a:xfrm>
        <a:prstGeom prst="line">
          <a:avLst/>
        </a:prstGeom>
        <a:gradFill rotWithShape="0">
          <a:gsLst>
            <a:gs pos="0">
              <a:schemeClr val="accent2">
                <a:hueOff val="-846565"/>
                <a:satOff val="-19254"/>
                <a:lumOff val="-8528"/>
                <a:alphaOff val="0"/>
                <a:tint val="94000"/>
                <a:satMod val="103000"/>
                <a:lumMod val="102000"/>
              </a:schemeClr>
            </a:gs>
            <a:gs pos="50000">
              <a:schemeClr val="accent2">
                <a:hueOff val="-846565"/>
                <a:satOff val="-19254"/>
                <a:lumOff val="-8528"/>
                <a:alphaOff val="0"/>
                <a:shade val="100000"/>
                <a:satMod val="110000"/>
                <a:lumMod val="100000"/>
              </a:schemeClr>
            </a:gs>
            <a:gs pos="100000">
              <a:schemeClr val="accent2">
                <a:hueOff val="-846565"/>
                <a:satOff val="-19254"/>
                <a:lumOff val="-8528"/>
                <a:alphaOff val="0"/>
                <a:shade val="78000"/>
                <a:satMod val="120000"/>
                <a:lumMod val="99000"/>
              </a:schemeClr>
            </a:gs>
          </a:gsLst>
          <a:lin ang="5400000" scaled="0"/>
        </a:gradFill>
        <a:ln w="6350" cap="flat" cmpd="sng" algn="in">
          <a:solidFill>
            <a:schemeClr val="accent2">
              <a:hueOff val="-846565"/>
              <a:satOff val="-19254"/>
              <a:lumOff val="-8528"/>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22AF17B6-CD46-41CA-B18D-A3AD78928186}">
      <dsp:nvSpPr>
        <dsp:cNvPr id="0" name=""/>
        <dsp:cNvSpPr/>
      </dsp:nvSpPr>
      <dsp:spPr>
        <a:xfrm>
          <a:off x="0" y="2231272"/>
          <a:ext cx="7786464" cy="1115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00000"/>
            </a:lnSpc>
            <a:spcBef>
              <a:spcPct val="0"/>
            </a:spcBef>
            <a:spcAft>
              <a:spcPct val="35000"/>
            </a:spcAft>
            <a:buNone/>
          </a:pPr>
          <a:r>
            <a:rPr lang="en-GB" sz="2400" kern="1200" dirty="0">
              <a:latin typeface="Calibri" panose="020F0502020204030204" pitchFamily="34" charset="0"/>
              <a:cs typeface="Calibri" panose="020F0502020204030204" pitchFamily="34" charset="0"/>
            </a:rPr>
            <a:t>Consider psychologically based models that might be helpful </a:t>
          </a:r>
          <a:endParaRPr lang="en-US" sz="2400" kern="1200" dirty="0">
            <a:latin typeface="Calibri" panose="020F0502020204030204" pitchFamily="34" charset="0"/>
            <a:cs typeface="Calibri" panose="020F0502020204030204" pitchFamily="34" charset="0"/>
          </a:endParaRPr>
        </a:p>
      </dsp:txBody>
      <dsp:txXfrm>
        <a:off x="0" y="2231272"/>
        <a:ext cx="7786464" cy="1115295"/>
      </dsp:txXfrm>
    </dsp:sp>
    <dsp:sp modelId="{57FD5E3A-0BEB-4D94-B513-9DA4712BB17E}">
      <dsp:nvSpPr>
        <dsp:cNvPr id="0" name=""/>
        <dsp:cNvSpPr/>
      </dsp:nvSpPr>
      <dsp:spPr>
        <a:xfrm>
          <a:off x="0" y="3346567"/>
          <a:ext cx="7786464" cy="0"/>
        </a:xfrm>
        <a:prstGeom prst="line">
          <a:avLst/>
        </a:prstGeom>
        <a:gradFill rotWithShape="0">
          <a:gsLst>
            <a:gs pos="0">
              <a:schemeClr val="accent2">
                <a:hueOff val="-1269848"/>
                <a:satOff val="-28882"/>
                <a:lumOff val="-12792"/>
                <a:alphaOff val="0"/>
                <a:tint val="94000"/>
                <a:satMod val="103000"/>
                <a:lumMod val="102000"/>
              </a:schemeClr>
            </a:gs>
            <a:gs pos="50000">
              <a:schemeClr val="accent2">
                <a:hueOff val="-1269848"/>
                <a:satOff val="-28882"/>
                <a:lumOff val="-12792"/>
                <a:alphaOff val="0"/>
                <a:shade val="100000"/>
                <a:satMod val="110000"/>
                <a:lumMod val="100000"/>
              </a:schemeClr>
            </a:gs>
            <a:gs pos="100000">
              <a:schemeClr val="accent2">
                <a:hueOff val="-1269848"/>
                <a:satOff val="-28882"/>
                <a:lumOff val="-12792"/>
                <a:alphaOff val="0"/>
                <a:shade val="78000"/>
                <a:satMod val="120000"/>
                <a:lumMod val="99000"/>
              </a:schemeClr>
            </a:gs>
          </a:gsLst>
          <a:lin ang="5400000" scaled="0"/>
        </a:gradFill>
        <a:ln w="6350" cap="flat" cmpd="sng" algn="in">
          <a:solidFill>
            <a:schemeClr val="accent2">
              <a:hueOff val="-1269848"/>
              <a:satOff val="-28882"/>
              <a:lumOff val="-12792"/>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72547823-D526-45BC-8C3B-A0076F0BFAE0}">
      <dsp:nvSpPr>
        <dsp:cNvPr id="0" name=""/>
        <dsp:cNvSpPr/>
      </dsp:nvSpPr>
      <dsp:spPr>
        <a:xfrm>
          <a:off x="0" y="3346567"/>
          <a:ext cx="7786464" cy="1115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00000"/>
            </a:lnSpc>
            <a:spcBef>
              <a:spcPct val="0"/>
            </a:spcBef>
            <a:spcAft>
              <a:spcPct val="35000"/>
            </a:spcAft>
            <a:buNone/>
          </a:pPr>
          <a:r>
            <a:rPr lang="en-GB" sz="2400" kern="1200" dirty="0">
              <a:latin typeface="Calibri" panose="020F0502020204030204" pitchFamily="34" charset="0"/>
              <a:cs typeface="Calibri" panose="020F0502020204030204" pitchFamily="34" charset="0"/>
            </a:rPr>
            <a:t>Suggest practical steps individuals and teams might take</a:t>
          </a:r>
          <a:endParaRPr lang="en-US" sz="2400" kern="1200" dirty="0">
            <a:latin typeface="Calibri" panose="020F0502020204030204" pitchFamily="34" charset="0"/>
            <a:cs typeface="Calibri" panose="020F0502020204030204" pitchFamily="34" charset="0"/>
          </a:endParaRPr>
        </a:p>
      </dsp:txBody>
      <dsp:txXfrm>
        <a:off x="0" y="3346567"/>
        <a:ext cx="7786464" cy="1115295"/>
      </dsp:txXfrm>
    </dsp:sp>
    <dsp:sp modelId="{3E0B4598-5DC9-4A5A-ABDB-716317594A12}">
      <dsp:nvSpPr>
        <dsp:cNvPr id="0" name=""/>
        <dsp:cNvSpPr/>
      </dsp:nvSpPr>
      <dsp:spPr>
        <a:xfrm>
          <a:off x="0" y="4461863"/>
          <a:ext cx="7786464" cy="0"/>
        </a:xfrm>
        <a:prstGeom prst="line">
          <a:avLst/>
        </a:prstGeom>
        <a:gradFill rotWithShape="0">
          <a:gsLst>
            <a:gs pos="0">
              <a:schemeClr val="accent2">
                <a:hueOff val="-1693131"/>
                <a:satOff val="-38509"/>
                <a:lumOff val="-17056"/>
                <a:alphaOff val="0"/>
                <a:tint val="94000"/>
                <a:satMod val="103000"/>
                <a:lumMod val="102000"/>
              </a:schemeClr>
            </a:gs>
            <a:gs pos="50000">
              <a:schemeClr val="accent2">
                <a:hueOff val="-1693131"/>
                <a:satOff val="-38509"/>
                <a:lumOff val="-17056"/>
                <a:alphaOff val="0"/>
                <a:shade val="100000"/>
                <a:satMod val="110000"/>
                <a:lumMod val="100000"/>
              </a:schemeClr>
            </a:gs>
            <a:gs pos="100000">
              <a:schemeClr val="accent2">
                <a:hueOff val="-1693131"/>
                <a:satOff val="-38509"/>
                <a:lumOff val="-17056"/>
                <a:alphaOff val="0"/>
                <a:shade val="78000"/>
                <a:satMod val="120000"/>
                <a:lumMod val="99000"/>
              </a:schemeClr>
            </a:gs>
          </a:gsLst>
          <a:lin ang="5400000" scaled="0"/>
        </a:gradFill>
        <a:ln w="6350" cap="flat" cmpd="sng" algn="in">
          <a:solidFill>
            <a:schemeClr val="accent2">
              <a:hueOff val="-1693131"/>
              <a:satOff val="-38509"/>
              <a:lumOff val="-17056"/>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9DBC867F-E0F0-4F40-BBDD-54059BA24570}">
      <dsp:nvSpPr>
        <dsp:cNvPr id="0" name=""/>
        <dsp:cNvSpPr/>
      </dsp:nvSpPr>
      <dsp:spPr>
        <a:xfrm>
          <a:off x="0" y="4461863"/>
          <a:ext cx="7786464" cy="1115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00000"/>
            </a:lnSpc>
            <a:spcBef>
              <a:spcPct val="0"/>
            </a:spcBef>
            <a:spcAft>
              <a:spcPct val="35000"/>
            </a:spcAft>
            <a:buNone/>
          </a:pPr>
          <a:r>
            <a:rPr lang="en-GB" sz="2400" kern="1200" dirty="0">
              <a:latin typeface="Calibri" panose="020F0502020204030204" pitchFamily="34" charset="0"/>
              <a:cs typeface="Calibri" panose="020F0502020204030204" pitchFamily="34" charset="0"/>
            </a:rPr>
            <a:t>Reflect on the benefits for your whole community</a:t>
          </a:r>
          <a:endParaRPr lang="en-US" sz="2400" kern="1200" dirty="0">
            <a:latin typeface="Calibri" panose="020F0502020204030204" pitchFamily="34" charset="0"/>
            <a:cs typeface="Calibri" panose="020F0502020204030204" pitchFamily="34" charset="0"/>
          </a:endParaRPr>
        </a:p>
      </dsp:txBody>
      <dsp:txXfrm>
        <a:off x="0" y="4461863"/>
        <a:ext cx="7786464" cy="11152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DF240F-99E0-4CB4-A738-BEC8644BF19F}">
      <dsp:nvSpPr>
        <dsp:cNvPr id="0" name=""/>
        <dsp:cNvSpPr/>
      </dsp:nvSpPr>
      <dsp:spPr>
        <a:xfrm>
          <a:off x="0" y="1590"/>
          <a:ext cx="7459043" cy="0"/>
        </a:xfrm>
        <a:prstGeom prst="line">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8000"/>
                <a:satMod val="120000"/>
                <a:lumMod val="99000"/>
              </a:schemeClr>
            </a:gs>
          </a:gsLst>
          <a:lin ang="5400000" scaled="0"/>
        </a:gradFill>
        <a:ln w="6350" cap="flat" cmpd="sng" algn="in">
          <a:solidFill>
            <a:schemeClr val="accent5">
              <a:hueOff val="0"/>
              <a:satOff val="0"/>
              <a:lumOff val="0"/>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68B93E9D-92CA-4BF1-88C6-589B0D805264}">
      <dsp:nvSpPr>
        <dsp:cNvPr id="0" name=""/>
        <dsp:cNvSpPr/>
      </dsp:nvSpPr>
      <dsp:spPr>
        <a:xfrm>
          <a:off x="0" y="1590"/>
          <a:ext cx="7459043" cy="407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baseline="0" dirty="0">
              <a:latin typeface="Calibri" panose="020F0502020204030204" pitchFamily="34" charset="0"/>
              <a:cs typeface="Calibri" panose="020F0502020204030204" pitchFamily="34" charset="0"/>
            </a:rPr>
            <a:t>Involving all partners in working out how best to respond</a:t>
          </a:r>
          <a:endParaRPr lang="en-US" sz="2000" kern="1200" dirty="0">
            <a:latin typeface="Calibri" panose="020F0502020204030204" pitchFamily="34" charset="0"/>
            <a:cs typeface="Calibri" panose="020F0502020204030204" pitchFamily="34" charset="0"/>
          </a:endParaRPr>
        </a:p>
      </dsp:txBody>
      <dsp:txXfrm>
        <a:off x="0" y="1590"/>
        <a:ext cx="7459043" cy="407052"/>
      </dsp:txXfrm>
    </dsp:sp>
    <dsp:sp modelId="{257196BC-566D-4E5E-B918-A454FD3B1825}">
      <dsp:nvSpPr>
        <dsp:cNvPr id="0" name=""/>
        <dsp:cNvSpPr/>
      </dsp:nvSpPr>
      <dsp:spPr>
        <a:xfrm>
          <a:off x="0" y="408642"/>
          <a:ext cx="7459043" cy="0"/>
        </a:xfrm>
        <a:prstGeom prst="line">
          <a:avLst/>
        </a:prstGeom>
        <a:gradFill rotWithShape="0">
          <a:gsLst>
            <a:gs pos="0">
              <a:schemeClr val="accent5">
                <a:hueOff val="1620595"/>
                <a:satOff val="-4300"/>
                <a:lumOff val="-232"/>
                <a:alphaOff val="0"/>
                <a:tint val="94000"/>
                <a:satMod val="103000"/>
                <a:lumMod val="102000"/>
              </a:schemeClr>
            </a:gs>
            <a:gs pos="50000">
              <a:schemeClr val="accent5">
                <a:hueOff val="1620595"/>
                <a:satOff val="-4300"/>
                <a:lumOff val="-232"/>
                <a:alphaOff val="0"/>
                <a:shade val="100000"/>
                <a:satMod val="110000"/>
                <a:lumMod val="100000"/>
              </a:schemeClr>
            </a:gs>
            <a:gs pos="100000">
              <a:schemeClr val="accent5">
                <a:hueOff val="1620595"/>
                <a:satOff val="-4300"/>
                <a:lumOff val="-232"/>
                <a:alphaOff val="0"/>
                <a:shade val="78000"/>
                <a:satMod val="120000"/>
                <a:lumMod val="99000"/>
              </a:schemeClr>
            </a:gs>
          </a:gsLst>
          <a:lin ang="5400000" scaled="0"/>
        </a:gradFill>
        <a:ln w="6350" cap="flat" cmpd="sng" algn="in">
          <a:solidFill>
            <a:schemeClr val="accent5">
              <a:hueOff val="1620595"/>
              <a:satOff val="-4300"/>
              <a:lumOff val="-232"/>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8B5D277B-B3EE-4288-92E5-DA4B6A56BBC0}">
      <dsp:nvSpPr>
        <dsp:cNvPr id="0" name=""/>
        <dsp:cNvSpPr/>
      </dsp:nvSpPr>
      <dsp:spPr>
        <a:xfrm>
          <a:off x="0" y="408642"/>
          <a:ext cx="7459043" cy="407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baseline="0" dirty="0">
              <a:latin typeface="Calibri" panose="020F0502020204030204" pitchFamily="34" charset="0"/>
              <a:cs typeface="Calibri" panose="020F0502020204030204" pitchFamily="34" charset="0"/>
            </a:rPr>
            <a:t>Building positive, consistent links between environments</a:t>
          </a:r>
          <a:endParaRPr lang="en-US" sz="2000" kern="1200" dirty="0">
            <a:latin typeface="Calibri" panose="020F0502020204030204" pitchFamily="34" charset="0"/>
            <a:cs typeface="Calibri" panose="020F0502020204030204" pitchFamily="34" charset="0"/>
          </a:endParaRPr>
        </a:p>
      </dsp:txBody>
      <dsp:txXfrm>
        <a:off x="0" y="408642"/>
        <a:ext cx="7459043" cy="407052"/>
      </dsp:txXfrm>
    </dsp:sp>
    <dsp:sp modelId="{5C915DC3-8394-4A86-A341-63E63EEB8FBA}">
      <dsp:nvSpPr>
        <dsp:cNvPr id="0" name=""/>
        <dsp:cNvSpPr/>
      </dsp:nvSpPr>
      <dsp:spPr>
        <a:xfrm>
          <a:off x="0" y="815694"/>
          <a:ext cx="7459043" cy="0"/>
        </a:xfrm>
        <a:prstGeom prst="line">
          <a:avLst/>
        </a:prstGeom>
        <a:gradFill rotWithShape="0">
          <a:gsLst>
            <a:gs pos="0">
              <a:schemeClr val="accent5">
                <a:hueOff val="3241191"/>
                <a:satOff val="-8601"/>
                <a:lumOff val="-464"/>
                <a:alphaOff val="0"/>
                <a:tint val="94000"/>
                <a:satMod val="103000"/>
                <a:lumMod val="102000"/>
              </a:schemeClr>
            </a:gs>
            <a:gs pos="50000">
              <a:schemeClr val="accent5">
                <a:hueOff val="3241191"/>
                <a:satOff val="-8601"/>
                <a:lumOff val="-464"/>
                <a:alphaOff val="0"/>
                <a:shade val="100000"/>
                <a:satMod val="110000"/>
                <a:lumMod val="100000"/>
              </a:schemeClr>
            </a:gs>
            <a:gs pos="100000">
              <a:schemeClr val="accent5">
                <a:hueOff val="3241191"/>
                <a:satOff val="-8601"/>
                <a:lumOff val="-464"/>
                <a:alphaOff val="0"/>
                <a:shade val="78000"/>
                <a:satMod val="120000"/>
                <a:lumMod val="99000"/>
              </a:schemeClr>
            </a:gs>
          </a:gsLst>
          <a:lin ang="5400000" scaled="0"/>
        </a:gradFill>
        <a:ln w="6350" cap="flat" cmpd="sng" algn="in">
          <a:solidFill>
            <a:schemeClr val="accent5">
              <a:hueOff val="3241191"/>
              <a:satOff val="-8601"/>
              <a:lumOff val="-464"/>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BBCE7F26-8C7B-4777-A0F4-01B0ECC9FD14}">
      <dsp:nvSpPr>
        <dsp:cNvPr id="0" name=""/>
        <dsp:cNvSpPr/>
      </dsp:nvSpPr>
      <dsp:spPr>
        <a:xfrm>
          <a:off x="0" y="815694"/>
          <a:ext cx="7459043" cy="407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baseline="0" dirty="0">
              <a:latin typeface="Calibri" panose="020F0502020204030204" pitchFamily="34" charset="0"/>
              <a:cs typeface="Calibri" panose="020F0502020204030204" pitchFamily="34" charset="0"/>
            </a:rPr>
            <a:t>Using familiar items, or images, and language </a:t>
          </a:r>
          <a:endParaRPr lang="en-US" sz="2000" kern="1200" dirty="0">
            <a:latin typeface="Calibri" panose="020F0502020204030204" pitchFamily="34" charset="0"/>
            <a:cs typeface="Calibri" panose="020F0502020204030204" pitchFamily="34" charset="0"/>
          </a:endParaRPr>
        </a:p>
      </dsp:txBody>
      <dsp:txXfrm>
        <a:off x="0" y="815694"/>
        <a:ext cx="7459043" cy="407052"/>
      </dsp:txXfrm>
    </dsp:sp>
    <dsp:sp modelId="{5909C5D2-4676-45E1-8D13-C4107FB3A412}">
      <dsp:nvSpPr>
        <dsp:cNvPr id="0" name=""/>
        <dsp:cNvSpPr/>
      </dsp:nvSpPr>
      <dsp:spPr>
        <a:xfrm>
          <a:off x="0" y="1222746"/>
          <a:ext cx="7459043" cy="0"/>
        </a:xfrm>
        <a:prstGeom prst="line">
          <a:avLst/>
        </a:prstGeom>
        <a:gradFill rotWithShape="0">
          <a:gsLst>
            <a:gs pos="0">
              <a:schemeClr val="accent5">
                <a:hueOff val="4861786"/>
                <a:satOff val="-12901"/>
                <a:lumOff val="-695"/>
                <a:alphaOff val="0"/>
                <a:tint val="94000"/>
                <a:satMod val="103000"/>
                <a:lumMod val="102000"/>
              </a:schemeClr>
            </a:gs>
            <a:gs pos="50000">
              <a:schemeClr val="accent5">
                <a:hueOff val="4861786"/>
                <a:satOff val="-12901"/>
                <a:lumOff val="-695"/>
                <a:alphaOff val="0"/>
                <a:shade val="100000"/>
                <a:satMod val="110000"/>
                <a:lumMod val="100000"/>
              </a:schemeClr>
            </a:gs>
            <a:gs pos="100000">
              <a:schemeClr val="accent5">
                <a:hueOff val="4861786"/>
                <a:satOff val="-12901"/>
                <a:lumOff val="-695"/>
                <a:alphaOff val="0"/>
                <a:shade val="78000"/>
                <a:satMod val="120000"/>
                <a:lumMod val="99000"/>
              </a:schemeClr>
            </a:gs>
          </a:gsLst>
          <a:lin ang="5400000" scaled="0"/>
        </a:gradFill>
        <a:ln w="6350" cap="flat" cmpd="sng" algn="in">
          <a:solidFill>
            <a:schemeClr val="accent5">
              <a:hueOff val="4861786"/>
              <a:satOff val="-12901"/>
              <a:lumOff val="-695"/>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2C8FEABE-2B08-4B4B-A1B6-C9604E551540}">
      <dsp:nvSpPr>
        <dsp:cNvPr id="0" name=""/>
        <dsp:cNvSpPr/>
      </dsp:nvSpPr>
      <dsp:spPr>
        <a:xfrm>
          <a:off x="0" y="1222746"/>
          <a:ext cx="7459043" cy="407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baseline="0" dirty="0">
              <a:latin typeface="Calibri" panose="020F0502020204030204" pitchFamily="34" charset="0"/>
              <a:cs typeface="Calibri" panose="020F0502020204030204" pitchFamily="34" charset="0"/>
            </a:rPr>
            <a:t>Setting up a predictable, consistent routine, as far as possible</a:t>
          </a:r>
          <a:endParaRPr lang="en-US" sz="2000" kern="1200" dirty="0">
            <a:latin typeface="Calibri" panose="020F0502020204030204" pitchFamily="34" charset="0"/>
            <a:cs typeface="Calibri" panose="020F0502020204030204" pitchFamily="34" charset="0"/>
          </a:endParaRPr>
        </a:p>
      </dsp:txBody>
      <dsp:txXfrm>
        <a:off x="0" y="1222746"/>
        <a:ext cx="7459043" cy="407052"/>
      </dsp:txXfrm>
    </dsp:sp>
    <dsp:sp modelId="{53487962-D9A0-4978-BD9D-7C0826938067}">
      <dsp:nvSpPr>
        <dsp:cNvPr id="0" name=""/>
        <dsp:cNvSpPr/>
      </dsp:nvSpPr>
      <dsp:spPr>
        <a:xfrm>
          <a:off x="0" y="1629799"/>
          <a:ext cx="7459043" cy="0"/>
        </a:xfrm>
        <a:prstGeom prst="line">
          <a:avLst/>
        </a:prstGeom>
        <a:gradFill rotWithShape="0">
          <a:gsLst>
            <a:gs pos="0">
              <a:schemeClr val="accent5">
                <a:hueOff val="6482382"/>
                <a:satOff val="-17201"/>
                <a:lumOff val="-927"/>
                <a:alphaOff val="0"/>
                <a:tint val="94000"/>
                <a:satMod val="103000"/>
                <a:lumMod val="102000"/>
              </a:schemeClr>
            </a:gs>
            <a:gs pos="50000">
              <a:schemeClr val="accent5">
                <a:hueOff val="6482382"/>
                <a:satOff val="-17201"/>
                <a:lumOff val="-927"/>
                <a:alphaOff val="0"/>
                <a:shade val="100000"/>
                <a:satMod val="110000"/>
                <a:lumMod val="100000"/>
              </a:schemeClr>
            </a:gs>
            <a:gs pos="100000">
              <a:schemeClr val="accent5">
                <a:hueOff val="6482382"/>
                <a:satOff val="-17201"/>
                <a:lumOff val="-927"/>
                <a:alphaOff val="0"/>
                <a:shade val="78000"/>
                <a:satMod val="120000"/>
                <a:lumMod val="99000"/>
              </a:schemeClr>
            </a:gs>
          </a:gsLst>
          <a:lin ang="5400000" scaled="0"/>
        </a:gradFill>
        <a:ln w="6350" cap="flat" cmpd="sng" algn="in">
          <a:solidFill>
            <a:schemeClr val="accent5">
              <a:hueOff val="6482382"/>
              <a:satOff val="-17201"/>
              <a:lumOff val="-927"/>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1DE701F7-9090-46E8-AD72-6CCE2C432F6B}">
      <dsp:nvSpPr>
        <dsp:cNvPr id="0" name=""/>
        <dsp:cNvSpPr/>
      </dsp:nvSpPr>
      <dsp:spPr>
        <a:xfrm>
          <a:off x="0" y="1629799"/>
          <a:ext cx="7459043" cy="407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baseline="0" dirty="0">
              <a:latin typeface="Calibri" panose="020F0502020204030204" pitchFamily="34" charset="0"/>
              <a:cs typeface="Calibri" panose="020F0502020204030204" pitchFamily="34" charset="0"/>
            </a:rPr>
            <a:t>Using developmentally appropriate visual timetables</a:t>
          </a:r>
          <a:endParaRPr lang="en-US" sz="2000" kern="1200" dirty="0">
            <a:latin typeface="Calibri" panose="020F0502020204030204" pitchFamily="34" charset="0"/>
            <a:cs typeface="Calibri" panose="020F0502020204030204" pitchFamily="34" charset="0"/>
          </a:endParaRPr>
        </a:p>
      </dsp:txBody>
      <dsp:txXfrm>
        <a:off x="0" y="1629799"/>
        <a:ext cx="7459043" cy="407052"/>
      </dsp:txXfrm>
    </dsp:sp>
    <dsp:sp modelId="{F249591B-888C-4474-969C-5C23B2A5BF32}">
      <dsp:nvSpPr>
        <dsp:cNvPr id="0" name=""/>
        <dsp:cNvSpPr/>
      </dsp:nvSpPr>
      <dsp:spPr>
        <a:xfrm>
          <a:off x="0" y="2036851"/>
          <a:ext cx="7459043" cy="0"/>
        </a:xfrm>
        <a:prstGeom prst="line">
          <a:avLst/>
        </a:prstGeom>
        <a:gradFill rotWithShape="0">
          <a:gsLst>
            <a:gs pos="0">
              <a:schemeClr val="accent5">
                <a:hueOff val="8102977"/>
                <a:satOff val="-21502"/>
                <a:lumOff val="-1159"/>
                <a:alphaOff val="0"/>
                <a:tint val="94000"/>
                <a:satMod val="103000"/>
                <a:lumMod val="102000"/>
              </a:schemeClr>
            </a:gs>
            <a:gs pos="50000">
              <a:schemeClr val="accent5">
                <a:hueOff val="8102977"/>
                <a:satOff val="-21502"/>
                <a:lumOff val="-1159"/>
                <a:alphaOff val="0"/>
                <a:shade val="100000"/>
                <a:satMod val="110000"/>
                <a:lumMod val="100000"/>
              </a:schemeClr>
            </a:gs>
            <a:gs pos="100000">
              <a:schemeClr val="accent5">
                <a:hueOff val="8102977"/>
                <a:satOff val="-21502"/>
                <a:lumOff val="-1159"/>
                <a:alphaOff val="0"/>
                <a:shade val="78000"/>
                <a:satMod val="120000"/>
                <a:lumMod val="99000"/>
              </a:schemeClr>
            </a:gs>
          </a:gsLst>
          <a:lin ang="5400000" scaled="0"/>
        </a:gradFill>
        <a:ln w="6350" cap="flat" cmpd="sng" algn="in">
          <a:solidFill>
            <a:schemeClr val="accent5">
              <a:hueOff val="8102977"/>
              <a:satOff val="-21502"/>
              <a:lumOff val="-1159"/>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A1A842B4-CC1E-41B0-B8E3-8C8C36CFA937}">
      <dsp:nvSpPr>
        <dsp:cNvPr id="0" name=""/>
        <dsp:cNvSpPr/>
      </dsp:nvSpPr>
      <dsp:spPr>
        <a:xfrm>
          <a:off x="0" y="2036851"/>
          <a:ext cx="7459043" cy="401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baseline="0" dirty="0">
              <a:latin typeface="Calibri" panose="020F0502020204030204" pitchFamily="34" charset="0"/>
              <a:cs typeface="Calibri" panose="020F0502020204030204" pitchFamily="34" charset="0"/>
            </a:rPr>
            <a:t>Adopting a key adult approach, providing familiarity and dependability</a:t>
          </a:r>
          <a:endParaRPr lang="en-US" sz="2000" kern="1200" dirty="0">
            <a:latin typeface="Calibri" panose="020F0502020204030204" pitchFamily="34" charset="0"/>
            <a:cs typeface="Calibri" panose="020F0502020204030204" pitchFamily="34" charset="0"/>
          </a:endParaRPr>
        </a:p>
      </dsp:txBody>
      <dsp:txXfrm>
        <a:off x="0" y="2036851"/>
        <a:ext cx="7459043" cy="401487"/>
      </dsp:txXfrm>
    </dsp:sp>
    <dsp:sp modelId="{37F0C506-36C3-4325-83DF-E085B6757D17}">
      <dsp:nvSpPr>
        <dsp:cNvPr id="0" name=""/>
        <dsp:cNvSpPr/>
      </dsp:nvSpPr>
      <dsp:spPr>
        <a:xfrm>
          <a:off x="0" y="2438339"/>
          <a:ext cx="7459043" cy="0"/>
        </a:xfrm>
        <a:prstGeom prst="line">
          <a:avLst/>
        </a:prstGeom>
        <a:gradFill rotWithShape="0">
          <a:gsLst>
            <a:gs pos="0">
              <a:schemeClr val="accent5">
                <a:hueOff val="9723572"/>
                <a:satOff val="-25802"/>
                <a:lumOff val="-1391"/>
                <a:alphaOff val="0"/>
                <a:tint val="94000"/>
                <a:satMod val="103000"/>
                <a:lumMod val="102000"/>
              </a:schemeClr>
            </a:gs>
            <a:gs pos="50000">
              <a:schemeClr val="accent5">
                <a:hueOff val="9723572"/>
                <a:satOff val="-25802"/>
                <a:lumOff val="-1391"/>
                <a:alphaOff val="0"/>
                <a:shade val="100000"/>
                <a:satMod val="110000"/>
                <a:lumMod val="100000"/>
              </a:schemeClr>
            </a:gs>
            <a:gs pos="100000">
              <a:schemeClr val="accent5">
                <a:hueOff val="9723572"/>
                <a:satOff val="-25802"/>
                <a:lumOff val="-1391"/>
                <a:alphaOff val="0"/>
                <a:shade val="78000"/>
                <a:satMod val="120000"/>
                <a:lumMod val="99000"/>
              </a:schemeClr>
            </a:gs>
          </a:gsLst>
          <a:lin ang="5400000" scaled="0"/>
        </a:gradFill>
        <a:ln w="6350" cap="flat" cmpd="sng" algn="in">
          <a:solidFill>
            <a:schemeClr val="accent5">
              <a:hueOff val="9723572"/>
              <a:satOff val="-25802"/>
              <a:lumOff val="-1391"/>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FA19F348-408B-4F8F-B04B-8AD5696170A6}">
      <dsp:nvSpPr>
        <dsp:cNvPr id="0" name=""/>
        <dsp:cNvSpPr/>
      </dsp:nvSpPr>
      <dsp:spPr>
        <a:xfrm>
          <a:off x="0" y="2438339"/>
          <a:ext cx="7459043" cy="407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baseline="0" dirty="0">
              <a:latin typeface="Calibri" panose="020F0502020204030204" pitchFamily="34" charset="0"/>
              <a:cs typeface="Calibri" panose="020F0502020204030204" pitchFamily="34" charset="0"/>
            </a:rPr>
            <a:t>Providing a ‘safe base’ where individuals can feel secure</a:t>
          </a:r>
          <a:endParaRPr lang="en-US" sz="2000" kern="1200" dirty="0">
            <a:latin typeface="Calibri" panose="020F0502020204030204" pitchFamily="34" charset="0"/>
            <a:cs typeface="Calibri" panose="020F0502020204030204" pitchFamily="34" charset="0"/>
          </a:endParaRPr>
        </a:p>
      </dsp:txBody>
      <dsp:txXfrm>
        <a:off x="0" y="2438339"/>
        <a:ext cx="7459043" cy="407052"/>
      </dsp:txXfrm>
    </dsp:sp>
    <dsp:sp modelId="{09CD6B74-7425-4861-B410-3E8D56CAB49C}">
      <dsp:nvSpPr>
        <dsp:cNvPr id="0" name=""/>
        <dsp:cNvSpPr/>
      </dsp:nvSpPr>
      <dsp:spPr>
        <a:xfrm>
          <a:off x="0" y="2845391"/>
          <a:ext cx="7459043" cy="0"/>
        </a:xfrm>
        <a:prstGeom prst="line">
          <a:avLst/>
        </a:prstGeom>
        <a:gradFill rotWithShape="0">
          <a:gsLst>
            <a:gs pos="0">
              <a:schemeClr val="accent5">
                <a:hueOff val="11344167"/>
                <a:satOff val="-30103"/>
                <a:lumOff val="-1623"/>
                <a:alphaOff val="0"/>
                <a:tint val="94000"/>
                <a:satMod val="103000"/>
                <a:lumMod val="102000"/>
              </a:schemeClr>
            </a:gs>
            <a:gs pos="50000">
              <a:schemeClr val="accent5">
                <a:hueOff val="11344167"/>
                <a:satOff val="-30103"/>
                <a:lumOff val="-1623"/>
                <a:alphaOff val="0"/>
                <a:shade val="100000"/>
                <a:satMod val="110000"/>
                <a:lumMod val="100000"/>
              </a:schemeClr>
            </a:gs>
            <a:gs pos="100000">
              <a:schemeClr val="accent5">
                <a:hueOff val="11344167"/>
                <a:satOff val="-30103"/>
                <a:lumOff val="-1623"/>
                <a:alphaOff val="0"/>
                <a:shade val="78000"/>
                <a:satMod val="120000"/>
                <a:lumMod val="99000"/>
              </a:schemeClr>
            </a:gs>
          </a:gsLst>
          <a:lin ang="5400000" scaled="0"/>
        </a:gradFill>
        <a:ln w="6350" cap="flat" cmpd="sng" algn="in">
          <a:solidFill>
            <a:schemeClr val="accent5">
              <a:hueOff val="11344167"/>
              <a:satOff val="-30103"/>
              <a:lumOff val="-1623"/>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F6877728-20E9-4D3D-BD6F-00E2CC597164}">
      <dsp:nvSpPr>
        <dsp:cNvPr id="0" name=""/>
        <dsp:cNvSpPr/>
      </dsp:nvSpPr>
      <dsp:spPr>
        <a:xfrm>
          <a:off x="0" y="2845391"/>
          <a:ext cx="7459043" cy="407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baseline="0" dirty="0">
              <a:latin typeface="Calibri" panose="020F0502020204030204" pitchFamily="34" charset="0"/>
              <a:cs typeface="Calibri" panose="020F0502020204030204" pitchFamily="34" charset="0"/>
            </a:rPr>
            <a:t>Ensuring promises made are kept</a:t>
          </a:r>
          <a:endParaRPr lang="en-US" sz="2000" kern="1200" dirty="0">
            <a:latin typeface="Calibri" panose="020F0502020204030204" pitchFamily="34" charset="0"/>
            <a:cs typeface="Calibri" panose="020F0502020204030204" pitchFamily="34" charset="0"/>
          </a:endParaRPr>
        </a:p>
      </dsp:txBody>
      <dsp:txXfrm>
        <a:off x="0" y="2845391"/>
        <a:ext cx="7459043" cy="407052"/>
      </dsp:txXfrm>
    </dsp:sp>
    <dsp:sp modelId="{A77A3FAC-9F41-4C9F-8B8F-B6B862EE1489}">
      <dsp:nvSpPr>
        <dsp:cNvPr id="0" name=""/>
        <dsp:cNvSpPr/>
      </dsp:nvSpPr>
      <dsp:spPr>
        <a:xfrm>
          <a:off x="0" y="3252443"/>
          <a:ext cx="7459043" cy="0"/>
        </a:xfrm>
        <a:prstGeom prst="line">
          <a:avLst/>
        </a:prstGeom>
        <a:gradFill rotWithShape="0">
          <a:gsLst>
            <a:gs pos="0">
              <a:schemeClr val="accent5">
                <a:hueOff val="12964763"/>
                <a:satOff val="-34403"/>
                <a:lumOff val="-1855"/>
                <a:alphaOff val="0"/>
                <a:tint val="94000"/>
                <a:satMod val="103000"/>
                <a:lumMod val="102000"/>
              </a:schemeClr>
            </a:gs>
            <a:gs pos="50000">
              <a:schemeClr val="accent5">
                <a:hueOff val="12964763"/>
                <a:satOff val="-34403"/>
                <a:lumOff val="-1855"/>
                <a:alphaOff val="0"/>
                <a:shade val="100000"/>
                <a:satMod val="110000"/>
                <a:lumMod val="100000"/>
              </a:schemeClr>
            </a:gs>
            <a:gs pos="100000">
              <a:schemeClr val="accent5">
                <a:hueOff val="12964763"/>
                <a:satOff val="-34403"/>
                <a:lumOff val="-1855"/>
                <a:alphaOff val="0"/>
                <a:shade val="78000"/>
                <a:satMod val="120000"/>
                <a:lumMod val="99000"/>
              </a:schemeClr>
            </a:gs>
          </a:gsLst>
          <a:lin ang="5400000" scaled="0"/>
        </a:gradFill>
        <a:ln w="6350" cap="flat" cmpd="sng" algn="in">
          <a:solidFill>
            <a:schemeClr val="accent5">
              <a:hueOff val="12964763"/>
              <a:satOff val="-34403"/>
              <a:lumOff val="-1855"/>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1B78F646-1A1E-4CFF-9AEF-2B5DB7E2920B}">
      <dsp:nvSpPr>
        <dsp:cNvPr id="0" name=""/>
        <dsp:cNvSpPr/>
      </dsp:nvSpPr>
      <dsp:spPr>
        <a:xfrm>
          <a:off x="0" y="3252443"/>
          <a:ext cx="7459043" cy="407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baseline="0" dirty="0">
              <a:latin typeface="Calibri" panose="020F0502020204030204" pitchFamily="34" charset="0"/>
              <a:cs typeface="Calibri" panose="020F0502020204030204" pitchFamily="34" charset="0"/>
            </a:rPr>
            <a:t>Encouraging and developing activities requiring joint attention</a:t>
          </a:r>
          <a:endParaRPr lang="en-US" sz="2000" kern="1200" dirty="0">
            <a:latin typeface="Calibri" panose="020F0502020204030204" pitchFamily="34" charset="0"/>
            <a:cs typeface="Calibri" panose="020F0502020204030204" pitchFamily="34" charset="0"/>
          </a:endParaRPr>
        </a:p>
      </dsp:txBody>
      <dsp:txXfrm>
        <a:off x="0" y="3252443"/>
        <a:ext cx="7459043" cy="407052"/>
      </dsp:txXfrm>
    </dsp:sp>
    <dsp:sp modelId="{9B167843-B572-49DA-9E92-EE1AE8F25D45}">
      <dsp:nvSpPr>
        <dsp:cNvPr id="0" name=""/>
        <dsp:cNvSpPr/>
      </dsp:nvSpPr>
      <dsp:spPr>
        <a:xfrm>
          <a:off x="0" y="3659496"/>
          <a:ext cx="7459043" cy="0"/>
        </a:xfrm>
        <a:prstGeom prst="line">
          <a:avLst/>
        </a:prstGeom>
        <a:gradFill rotWithShape="0">
          <a:gsLst>
            <a:gs pos="0">
              <a:schemeClr val="accent5">
                <a:hueOff val="14585359"/>
                <a:satOff val="-38703"/>
                <a:lumOff val="-2086"/>
                <a:alphaOff val="0"/>
                <a:tint val="94000"/>
                <a:satMod val="103000"/>
                <a:lumMod val="102000"/>
              </a:schemeClr>
            </a:gs>
            <a:gs pos="50000">
              <a:schemeClr val="accent5">
                <a:hueOff val="14585359"/>
                <a:satOff val="-38703"/>
                <a:lumOff val="-2086"/>
                <a:alphaOff val="0"/>
                <a:shade val="100000"/>
                <a:satMod val="110000"/>
                <a:lumMod val="100000"/>
              </a:schemeClr>
            </a:gs>
            <a:gs pos="100000">
              <a:schemeClr val="accent5">
                <a:hueOff val="14585359"/>
                <a:satOff val="-38703"/>
                <a:lumOff val="-2086"/>
                <a:alphaOff val="0"/>
                <a:shade val="78000"/>
                <a:satMod val="120000"/>
                <a:lumMod val="99000"/>
              </a:schemeClr>
            </a:gs>
          </a:gsLst>
          <a:lin ang="5400000" scaled="0"/>
        </a:gradFill>
        <a:ln w="6350" cap="flat" cmpd="sng" algn="in">
          <a:solidFill>
            <a:schemeClr val="accent5">
              <a:hueOff val="14585359"/>
              <a:satOff val="-38703"/>
              <a:lumOff val="-2086"/>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50CA802F-DF8F-4132-B4FC-5DC6DF5293DD}">
      <dsp:nvSpPr>
        <dsp:cNvPr id="0" name=""/>
        <dsp:cNvSpPr/>
      </dsp:nvSpPr>
      <dsp:spPr>
        <a:xfrm>
          <a:off x="0" y="3659496"/>
          <a:ext cx="7459043" cy="407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baseline="0" dirty="0">
              <a:latin typeface="Calibri" panose="020F0502020204030204" pitchFamily="34" charset="0"/>
              <a:cs typeface="Calibri" panose="020F0502020204030204" pitchFamily="34" charset="0"/>
            </a:rPr>
            <a:t>Ensuring success and providing praise for progress and achievements</a:t>
          </a:r>
          <a:endParaRPr lang="en-US" sz="2000" kern="1200" dirty="0">
            <a:latin typeface="Calibri" panose="020F0502020204030204" pitchFamily="34" charset="0"/>
            <a:cs typeface="Calibri" panose="020F0502020204030204" pitchFamily="34" charset="0"/>
          </a:endParaRPr>
        </a:p>
      </dsp:txBody>
      <dsp:txXfrm>
        <a:off x="0" y="3659496"/>
        <a:ext cx="7459043" cy="407052"/>
      </dsp:txXfrm>
    </dsp:sp>
    <dsp:sp modelId="{65E50E18-A161-4495-B16C-830C7B7BF1E4}">
      <dsp:nvSpPr>
        <dsp:cNvPr id="0" name=""/>
        <dsp:cNvSpPr/>
      </dsp:nvSpPr>
      <dsp:spPr>
        <a:xfrm>
          <a:off x="0" y="4066548"/>
          <a:ext cx="7459043" cy="0"/>
        </a:xfrm>
        <a:prstGeom prst="line">
          <a:avLst/>
        </a:prstGeom>
        <a:gradFill rotWithShape="0">
          <a:gsLst>
            <a:gs pos="0">
              <a:schemeClr val="accent5">
                <a:hueOff val="16205955"/>
                <a:satOff val="-43004"/>
                <a:lumOff val="-2318"/>
                <a:alphaOff val="0"/>
                <a:tint val="94000"/>
                <a:satMod val="103000"/>
                <a:lumMod val="102000"/>
              </a:schemeClr>
            </a:gs>
            <a:gs pos="50000">
              <a:schemeClr val="accent5">
                <a:hueOff val="16205955"/>
                <a:satOff val="-43004"/>
                <a:lumOff val="-2318"/>
                <a:alphaOff val="0"/>
                <a:shade val="100000"/>
                <a:satMod val="110000"/>
                <a:lumMod val="100000"/>
              </a:schemeClr>
            </a:gs>
            <a:gs pos="100000">
              <a:schemeClr val="accent5">
                <a:hueOff val="16205955"/>
                <a:satOff val="-43004"/>
                <a:lumOff val="-2318"/>
                <a:alphaOff val="0"/>
                <a:shade val="78000"/>
                <a:satMod val="120000"/>
                <a:lumMod val="99000"/>
              </a:schemeClr>
            </a:gs>
          </a:gsLst>
          <a:lin ang="5400000" scaled="0"/>
        </a:gradFill>
        <a:ln w="6350" cap="flat" cmpd="sng" algn="in">
          <a:solidFill>
            <a:schemeClr val="accent5">
              <a:hueOff val="16205955"/>
              <a:satOff val="-43004"/>
              <a:lumOff val="-2318"/>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F115F31D-38AC-48B8-89F8-EC497C8E0361}">
      <dsp:nvSpPr>
        <dsp:cNvPr id="0" name=""/>
        <dsp:cNvSpPr/>
      </dsp:nvSpPr>
      <dsp:spPr>
        <a:xfrm>
          <a:off x="0" y="4066548"/>
          <a:ext cx="7459043" cy="407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baseline="0" dirty="0">
              <a:latin typeface="Calibri" panose="020F0502020204030204" pitchFamily="34" charset="0"/>
              <a:cs typeface="Calibri" panose="020F0502020204030204" pitchFamily="34" charset="0"/>
            </a:rPr>
            <a:t>Providing a safe environment in which to communicate emotions</a:t>
          </a:r>
          <a:endParaRPr lang="en-US" sz="2000" kern="1200" dirty="0">
            <a:latin typeface="Calibri" panose="020F0502020204030204" pitchFamily="34" charset="0"/>
            <a:cs typeface="Calibri" panose="020F0502020204030204" pitchFamily="34" charset="0"/>
          </a:endParaRPr>
        </a:p>
      </dsp:txBody>
      <dsp:txXfrm>
        <a:off x="0" y="4066548"/>
        <a:ext cx="7459043" cy="407052"/>
      </dsp:txXfrm>
    </dsp:sp>
    <dsp:sp modelId="{ED6A5899-E1D0-4318-8C23-EAE02F7BC0A5}">
      <dsp:nvSpPr>
        <dsp:cNvPr id="0" name=""/>
        <dsp:cNvSpPr/>
      </dsp:nvSpPr>
      <dsp:spPr>
        <a:xfrm>
          <a:off x="0" y="4473600"/>
          <a:ext cx="7459043" cy="0"/>
        </a:xfrm>
        <a:prstGeom prst="line">
          <a:avLst/>
        </a:prstGeom>
        <a:gradFill rotWithShape="0">
          <a:gsLst>
            <a:gs pos="0">
              <a:schemeClr val="accent5">
                <a:hueOff val="17826550"/>
                <a:satOff val="-47304"/>
                <a:lumOff val="-2550"/>
                <a:alphaOff val="0"/>
                <a:tint val="94000"/>
                <a:satMod val="103000"/>
                <a:lumMod val="102000"/>
              </a:schemeClr>
            </a:gs>
            <a:gs pos="50000">
              <a:schemeClr val="accent5">
                <a:hueOff val="17826550"/>
                <a:satOff val="-47304"/>
                <a:lumOff val="-2550"/>
                <a:alphaOff val="0"/>
                <a:shade val="100000"/>
                <a:satMod val="110000"/>
                <a:lumMod val="100000"/>
              </a:schemeClr>
            </a:gs>
            <a:gs pos="100000">
              <a:schemeClr val="accent5">
                <a:hueOff val="17826550"/>
                <a:satOff val="-47304"/>
                <a:lumOff val="-2550"/>
                <a:alphaOff val="0"/>
                <a:shade val="78000"/>
                <a:satMod val="120000"/>
                <a:lumMod val="99000"/>
              </a:schemeClr>
            </a:gs>
          </a:gsLst>
          <a:lin ang="5400000" scaled="0"/>
        </a:gradFill>
        <a:ln w="6350" cap="flat" cmpd="sng" algn="in">
          <a:solidFill>
            <a:schemeClr val="accent5">
              <a:hueOff val="17826550"/>
              <a:satOff val="-47304"/>
              <a:lumOff val="-2550"/>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6B1DB4B0-9882-4E55-8B23-38F8F2EDB370}">
      <dsp:nvSpPr>
        <dsp:cNvPr id="0" name=""/>
        <dsp:cNvSpPr/>
      </dsp:nvSpPr>
      <dsp:spPr>
        <a:xfrm>
          <a:off x="0" y="4473600"/>
          <a:ext cx="7459043" cy="407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baseline="0" dirty="0">
              <a:latin typeface="Calibri" panose="020F0502020204030204" pitchFamily="34" charset="0"/>
              <a:cs typeface="Calibri" panose="020F0502020204030204" pitchFamily="34" charset="0"/>
            </a:rPr>
            <a:t>Allowing time to become familiar with new adults/routines</a:t>
          </a:r>
          <a:endParaRPr lang="en-US" sz="2000" kern="1200" dirty="0">
            <a:latin typeface="Calibri" panose="020F0502020204030204" pitchFamily="34" charset="0"/>
            <a:cs typeface="Calibri" panose="020F0502020204030204" pitchFamily="34" charset="0"/>
          </a:endParaRPr>
        </a:p>
      </dsp:txBody>
      <dsp:txXfrm>
        <a:off x="0" y="4473600"/>
        <a:ext cx="7459043" cy="4070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DF240F-99E0-4CB4-A738-BEC8644BF19F}">
      <dsp:nvSpPr>
        <dsp:cNvPr id="0" name=""/>
        <dsp:cNvSpPr/>
      </dsp:nvSpPr>
      <dsp:spPr>
        <a:xfrm>
          <a:off x="0" y="1782"/>
          <a:ext cx="7063648" cy="0"/>
        </a:xfrm>
        <a:prstGeom prst="line">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8000"/>
                <a:satMod val="120000"/>
                <a:lumMod val="99000"/>
              </a:schemeClr>
            </a:gs>
          </a:gsLst>
          <a:lin ang="5400000" scaled="0"/>
        </a:gradFill>
        <a:ln w="6350" cap="flat" cmpd="sng" algn="in">
          <a:solidFill>
            <a:schemeClr val="accent5">
              <a:hueOff val="0"/>
              <a:satOff val="0"/>
              <a:lumOff val="0"/>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68B93E9D-92CA-4BF1-88C6-589B0D805264}">
      <dsp:nvSpPr>
        <dsp:cNvPr id="0" name=""/>
        <dsp:cNvSpPr/>
      </dsp:nvSpPr>
      <dsp:spPr>
        <a:xfrm>
          <a:off x="0" y="1782"/>
          <a:ext cx="7063648" cy="509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dirty="0">
              <a:latin typeface="Calibri" panose="020F0502020204030204" pitchFamily="34" charset="0"/>
              <a:cs typeface="Calibri" panose="020F0502020204030204" pitchFamily="34" charset="0"/>
            </a:rPr>
            <a:t>Creating a rich, imaginative environment </a:t>
          </a:r>
          <a:endParaRPr lang="en-US" sz="2000" kern="1200" dirty="0">
            <a:latin typeface="Calibri" panose="020F0502020204030204" pitchFamily="34" charset="0"/>
            <a:cs typeface="Calibri" panose="020F0502020204030204" pitchFamily="34" charset="0"/>
          </a:endParaRPr>
        </a:p>
      </dsp:txBody>
      <dsp:txXfrm>
        <a:off x="0" y="1782"/>
        <a:ext cx="7063648" cy="509560"/>
      </dsp:txXfrm>
    </dsp:sp>
    <dsp:sp modelId="{257196BC-566D-4E5E-B918-A454FD3B1825}">
      <dsp:nvSpPr>
        <dsp:cNvPr id="0" name=""/>
        <dsp:cNvSpPr/>
      </dsp:nvSpPr>
      <dsp:spPr>
        <a:xfrm>
          <a:off x="0" y="511342"/>
          <a:ext cx="7063648" cy="0"/>
        </a:xfrm>
        <a:prstGeom prst="line">
          <a:avLst/>
        </a:prstGeom>
        <a:gradFill rotWithShape="0">
          <a:gsLst>
            <a:gs pos="0">
              <a:schemeClr val="accent5">
                <a:hueOff val="2228319"/>
                <a:satOff val="-5913"/>
                <a:lumOff val="-319"/>
                <a:alphaOff val="0"/>
                <a:tint val="94000"/>
                <a:satMod val="103000"/>
                <a:lumMod val="102000"/>
              </a:schemeClr>
            </a:gs>
            <a:gs pos="50000">
              <a:schemeClr val="accent5">
                <a:hueOff val="2228319"/>
                <a:satOff val="-5913"/>
                <a:lumOff val="-319"/>
                <a:alphaOff val="0"/>
                <a:shade val="100000"/>
                <a:satMod val="110000"/>
                <a:lumMod val="100000"/>
              </a:schemeClr>
            </a:gs>
            <a:gs pos="100000">
              <a:schemeClr val="accent5">
                <a:hueOff val="2228319"/>
                <a:satOff val="-5913"/>
                <a:lumOff val="-319"/>
                <a:alphaOff val="0"/>
                <a:shade val="78000"/>
                <a:satMod val="120000"/>
                <a:lumMod val="99000"/>
              </a:schemeClr>
            </a:gs>
          </a:gsLst>
          <a:lin ang="5400000" scaled="0"/>
        </a:gradFill>
        <a:ln w="6350" cap="flat" cmpd="sng" algn="in">
          <a:solidFill>
            <a:schemeClr val="accent5">
              <a:hueOff val="2228319"/>
              <a:satOff val="-5913"/>
              <a:lumOff val="-319"/>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8B5D277B-B3EE-4288-92E5-DA4B6A56BBC0}">
      <dsp:nvSpPr>
        <dsp:cNvPr id="0" name=""/>
        <dsp:cNvSpPr/>
      </dsp:nvSpPr>
      <dsp:spPr>
        <a:xfrm>
          <a:off x="0" y="511342"/>
          <a:ext cx="7063648" cy="509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dirty="0">
              <a:latin typeface="Calibri" panose="020F0502020204030204" pitchFamily="34" charset="0"/>
              <a:cs typeface="Calibri" panose="020F0502020204030204" pitchFamily="34" charset="0"/>
            </a:rPr>
            <a:t>Using the language of emotion; naming feelings and actions</a:t>
          </a:r>
          <a:endParaRPr lang="en-US" sz="2000" kern="1200" dirty="0">
            <a:latin typeface="Calibri" panose="020F0502020204030204" pitchFamily="34" charset="0"/>
            <a:cs typeface="Calibri" panose="020F0502020204030204" pitchFamily="34" charset="0"/>
          </a:endParaRPr>
        </a:p>
      </dsp:txBody>
      <dsp:txXfrm>
        <a:off x="0" y="511342"/>
        <a:ext cx="7063648" cy="509560"/>
      </dsp:txXfrm>
    </dsp:sp>
    <dsp:sp modelId="{5C915DC3-8394-4A86-A341-63E63EEB8FBA}">
      <dsp:nvSpPr>
        <dsp:cNvPr id="0" name=""/>
        <dsp:cNvSpPr/>
      </dsp:nvSpPr>
      <dsp:spPr>
        <a:xfrm>
          <a:off x="0" y="1020903"/>
          <a:ext cx="7063648" cy="0"/>
        </a:xfrm>
        <a:prstGeom prst="line">
          <a:avLst/>
        </a:prstGeom>
        <a:gradFill rotWithShape="0">
          <a:gsLst>
            <a:gs pos="0">
              <a:schemeClr val="accent5">
                <a:hueOff val="4456637"/>
                <a:satOff val="-11826"/>
                <a:lumOff val="-637"/>
                <a:alphaOff val="0"/>
                <a:tint val="94000"/>
                <a:satMod val="103000"/>
                <a:lumMod val="102000"/>
              </a:schemeClr>
            </a:gs>
            <a:gs pos="50000">
              <a:schemeClr val="accent5">
                <a:hueOff val="4456637"/>
                <a:satOff val="-11826"/>
                <a:lumOff val="-637"/>
                <a:alphaOff val="0"/>
                <a:shade val="100000"/>
                <a:satMod val="110000"/>
                <a:lumMod val="100000"/>
              </a:schemeClr>
            </a:gs>
            <a:gs pos="100000">
              <a:schemeClr val="accent5">
                <a:hueOff val="4456637"/>
                <a:satOff val="-11826"/>
                <a:lumOff val="-637"/>
                <a:alphaOff val="0"/>
                <a:shade val="78000"/>
                <a:satMod val="120000"/>
                <a:lumMod val="99000"/>
              </a:schemeClr>
            </a:gs>
          </a:gsLst>
          <a:lin ang="5400000" scaled="0"/>
        </a:gradFill>
        <a:ln w="6350" cap="flat" cmpd="sng" algn="in">
          <a:solidFill>
            <a:schemeClr val="accent5">
              <a:hueOff val="4456637"/>
              <a:satOff val="-11826"/>
              <a:lumOff val="-637"/>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BBCE7F26-8C7B-4777-A0F4-01B0ECC9FD14}">
      <dsp:nvSpPr>
        <dsp:cNvPr id="0" name=""/>
        <dsp:cNvSpPr/>
      </dsp:nvSpPr>
      <dsp:spPr>
        <a:xfrm>
          <a:off x="0" y="1020903"/>
          <a:ext cx="7063648" cy="509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dirty="0">
              <a:latin typeface="Calibri" panose="020F0502020204030204" pitchFamily="34" charset="0"/>
              <a:cs typeface="Calibri" panose="020F0502020204030204" pitchFamily="34" charset="0"/>
            </a:rPr>
            <a:t>Attuning to individual’s experiences and wellbeing – ‘be with them’</a:t>
          </a:r>
          <a:endParaRPr lang="en-US" sz="2000" kern="1200" dirty="0">
            <a:latin typeface="Calibri" panose="020F0502020204030204" pitchFamily="34" charset="0"/>
            <a:cs typeface="Calibri" panose="020F0502020204030204" pitchFamily="34" charset="0"/>
          </a:endParaRPr>
        </a:p>
      </dsp:txBody>
      <dsp:txXfrm>
        <a:off x="0" y="1020903"/>
        <a:ext cx="7063648" cy="509560"/>
      </dsp:txXfrm>
    </dsp:sp>
    <dsp:sp modelId="{5909C5D2-4676-45E1-8D13-C4107FB3A412}">
      <dsp:nvSpPr>
        <dsp:cNvPr id="0" name=""/>
        <dsp:cNvSpPr/>
      </dsp:nvSpPr>
      <dsp:spPr>
        <a:xfrm>
          <a:off x="0" y="1530463"/>
          <a:ext cx="7063648" cy="0"/>
        </a:xfrm>
        <a:prstGeom prst="line">
          <a:avLst/>
        </a:prstGeom>
        <a:gradFill rotWithShape="0">
          <a:gsLst>
            <a:gs pos="0">
              <a:schemeClr val="accent5">
                <a:hueOff val="6684956"/>
                <a:satOff val="-17739"/>
                <a:lumOff val="-956"/>
                <a:alphaOff val="0"/>
                <a:tint val="94000"/>
                <a:satMod val="103000"/>
                <a:lumMod val="102000"/>
              </a:schemeClr>
            </a:gs>
            <a:gs pos="50000">
              <a:schemeClr val="accent5">
                <a:hueOff val="6684956"/>
                <a:satOff val="-17739"/>
                <a:lumOff val="-956"/>
                <a:alphaOff val="0"/>
                <a:shade val="100000"/>
                <a:satMod val="110000"/>
                <a:lumMod val="100000"/>
              </a:schemeClr>
            </a:gs>
            <a:gs pos="100000">
              <a:schemeClr val="accent5">
                <a:hueOff val="6684956"/>
                <a:satOff val="-17739"/>
                <a:lumOff val="-956"/>
                <a:alphaOff val="0"/>
                <a:shade val="78000"/>
                <a:satMod val="120000"/>
                <a:lumMod val="99000"/>
              </a:schemeClr>
            </a:gs>
          </a:gsLst>
          <a:lin ang="5400000" scaled="0"/>
        </a:gradFill>
        <a:ln w="6350" cap="flat" cmpd="sng" algn="in">
          <a:solidFill>
            <a:schemeClr val="accent5">
              <a:hueOff val="6684956"/>
              <a:satOff val="-17739"/>
              <a:lumOff val="-956"/>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2C8FEABE-2B08-4B4B-A1B6-C9604E551540}">
      <dsp:nvSpPr>
        <dsp:cNvPr id="0" name=""/>
        <dsp:cNvSpPr/>
      </dsp:nvSpPr>
      <dsp:spPr>
        <a:xfrm>
          <a:off x="0" y="1530463"/>
          <a:ext cx="7063648" cy="509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dirty="0">
              <a:latin typeface="Calibri" panose="020F0502020204030204" pitchFamily="34" charset="0"/>
              <a:cs typeface="Calibri" panose="020F0502020204030204" pitchFamily="34" charset="0"/>
            </a:rPr>
            <a:t>Giving  limited choices and options</a:t>
          </a:r>
          <a:endParaRPr lang="en-US" sz="2000" kern="1200" dirty="0">
            <a:latin typeface="Calibri" panose="020F0502020204030204" pitchFamily="34" charset="0"/>
            <a:cs typeface="Calibri" panose="020F0502020204030204" pitchFamily="34" charset="0"/>
          </a:endParaRPr>
        </a:p>
      </dsp:txBody>
      <dsp:txXfrm>
        <a:off x="0" y="1530463"/>
        <a:ext cx="7063648" cy="509560"/>
      </dsp:txXfrm>
    </dsp:sp>
    <dsp:sp modelId="{53487962-D9A0-4978-BD9D-7C0826938067}">
      <dsp:nvSpPr>
        <dsp:cNvPr id="0" name=""/>
        <dsp:cNvSpPr/>
      </dsp:nvSpPr>
      <dsp:spPr>
        <a:xfrm>
          <a:off x="0" y="2040023"/>
          <a:ext cx="7063648" cy="0"/>
        </a:xfrm>
        <a:prstGeom prst="line">
          <a:avLst/>
        </a:prstGeom>
        <a:gradFill rotWithShape="0">
          <a:gsLst>
            <a:gs pos="0">
              <a:schemeClr val="accent5">
                <a:hueOff val="8913275"/>
                <a:satOff val="-23652"/>
                <a:lumOff val="-1275"/>
                <a:alphaOff val="0"/>
                <a:tint val="94000"/>
                <a:satMod val="103000"/>
                <a:lumMod val="102000"/>
              </a:schemeClr>
            </a:gs>
            <a:gs pos="50000">
              <a:schemeClr val="accent5">
                <a:hueOff val="8913275"/>
                <a:satOff val="-23652"/>
                <a:lumOff val="-1275"/>
                <a:alphaOff val="0"/>
                <a:shade val="100000"/>
                <a:satMod val="110000"/>
                <a:lumMod val="100000"/>
              </a:schemeClr>
            </a:gs>
            <a:gs pos="100000">
              <a:schemeClr val="accent5">
                <a:hueOff val="8913275"/>
                <a:satOff val="-23652"/>
                <a:lumOff val="-1275"/>
                <a:alphaOff val="0"/>
                <a:shade val="78000"/>
                <a:satMod val="120000"/>
                <a:lumMod val="99000"/>
              </a:schemeClr>
            </a:gs>
          </a:gsLst>
          <a:lin ang="5400000" scaled="0"/>
        </a:gradFill>
        <a:ln w="6350" cap="flat" cmpd="sng" algn="in">
          <a:solidFill>
            <a:schemeClr val="accent5">
              <a:hueOff val="8913275"/>
              <a:satOff val="-23652"/>
              <a:lumOff val="-1275"/>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1DE701F7-9090-46E8-AD72-6CCE2C432F6B}">
      <dsp:nvSpPr>
        <dsp:cNvPr id="0" name=""/>
        <dsp:cNvSpPr/>
      </dsp:nvSpPr>
      <dsp:spPr>
        <a:xfrm>
          <a:off x="0" y="2040023"/>
          <a:ext cx="7063648" cy="509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dirty="0">
              <a:latin typeface="Calibri" panose="020F0502020204030204" pitchFamily="34" charset="0"/>
              <a:cs typeface="Calibri" panose="020F0502020204030204" pitchFamily="34" charset="0"/>
            </a:rPr>
            <a:t>Encouraging participation in making choices</a:t>
          </a:r>
          <a:endParaRPr lang="en-US" sz="2000" kern="1200" dirty="0">
            <a:latin typeface="Calibri" panose="020F0502020204030204" pitchFamily="34" charset="0"/>
            <a:cs typeface="Calibri" panose="020F0502020204030204" pitchFamily="34" charset="0"/>
          </a:endParaRPr>
        </a:p>
      </dsp:txBody>
      <dsp:txXfrm>
        <a:off x="0" y="2040023"/>
        <a:ext cx="7063648" cy="509560"/>
      </dsp:txXfrm>
    </dsp:sp>
    <dsp:sp modelId="{F249591B-888C-4474-969C-5C23B2A5BF32}">
      <dsp:nvSpPr>
        <dsp:cNvPr id="0" name=""/>
        <dsp:cNvSpPr/>
      </dsp:nvSpPr>
      <dsp:spPr>
        <a:xfrm>
          <a:off x="0" y="2549583"/>
          <a:ext cx="7063648" cy="0"/>
        </a:xfrm>
        <a:prstGeom prst="line">
          <a:avLst/>
        </a:prstGeom>
        <a:gradFill rotWithShape="0">
          <a:gsLst>
            <a:gs pos="0">
              <a:schemeClr val="accent5">
                <a:hueOff val="11141593"/>
                <a:satOff val="-29565"/>
                <a:lumOff val="-1594"/>
                <a:alphaOff val="0"/>
                <a:tint val="94000"/>
                <a:satMod val="103000"/>
                <a:lumMod val="102000"/>
              </a:schemeClr>
            </a:gs>
            <a:gs pos="50000">
              <a:schemeClr val="accent5">
                <a:hueOff val="11141593"/>
                <a:satOff val="-29565"/>
                <a:lumOff val="-1594"/>
                <a:alphaOff val="0"/>
                <a:shade val="100000"/>
                <a:satMod val="110000"/>
                <a:lumMod val="100000"/>
              </a:schemeClr>
            </a:gs>
            <a:gs pos="100000">
              <a:schemeClr val="accent5">
                <a:hueOff val="11141593"/>
                <a:satOff val="-29565"/>
                <a:lumOff val="-1594"/>
                <a:alphaOff val="0"/>
                <a:shade val="78000"/>
                <a:satMod val="120000"/>
                <a:lumMod val="99000"/>
              </a:schemeClr>
            </a:gs>
          </a:gsLst>
          <a:lin ang="5400000" scaled="0"/>
        </a:gradFill>
        <a:ln w="6350" cap="flat" cmpd="sng" algn="in">
          <a:solidFill>
            <a:schemeClr val="accent5">
              <a:hueOff val="11141593"/>
              <a:satOff val="-29565"/>
              <a:lumOff val="-1594"/>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A1A842B4-CC1E-41B0-B8E3-8C8C36CFA937}">
      <dsp:nvSpPr>
        <dsp:cNvPr id="0" name=""/>
        <dsp:cNvSpPr/>
      </dsp:nvSpPr>
      <dsp:spPr>
        <a:xfrm>
          <a:off x="0" y="2549583"/>
          <a:ext cx="7063648" cy="509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dirty="0">
              <a:latin typeface="Calibri" panose="020F0502020204030204" pitchFamily="34" charset="0"/>
              <a:cs typeface="Calibri" panose="020F0502020204030204" pitchFamily="34" charset="0"/>
            </a:rPr>
            <a:t>Enabling personal interests </a:t>
          </a:r>
          <a:endParaRPr lang="en-US" sz="2000" kern="1200" dirty="0">
            <a:latin typeface="Calibri" panose="020F0502020204030204" pitchFamily="34" charset="0"/>
            <a:cs typeface="Calibri" panose="020F0502020204030204" pitchFamily="34" charset="0"/>
          </a:endParaRPr>
        </a:p>
      </dsp:txBody>
      <dsp:txXfrm>
        <a:off x="0" y="2549583"/>
        <a:ext cx="7063648" cy="509560"/>
      </dsp:txXfrm>
    </dsp:sp>
    <dsp:sp modelId="{37F0C506-36C3-4325-83DF-E085B6757D17}">
      <dsp:nvSpPr>
        <dsp:cNvPr id="0" name=""/>
        <dsp:cNvSpPr/>
      </dsp:nvSpPr>
      <dsp:spPr>
        <a:xfrm>
          <a:off x="0" y="3059144"/>
          <a:ext cx="7063648" cy="0"/>
        </a:xfrm>
        <a:prstGeom prst="line">
          <a:avLst/>
        </a:prstGeom>
        <a:gradFill rotWithShape="0">
          <a:gsLst>
            <a:gs pos="0">
              <a:schemeClr val="accent5">
                <a:hueOff val="13369913"/>
                <a:satOff val="-35478"/>
                <a:lumOff val="-1912"/>
                <a:alphaOff val="0"/>
                <a:tint val="94000"/>
                <a:satMod val="103000"/>
                <a:lumMod val="102000"/>
              </a:schemeClr>
            </a:gs>
            <a:gs pos="50000">
              <a:schemeClr val="accent5">
                <a:hueOff val="13369913"/>
                <a:satOff val="-35478"/>
                <a:lumOff val="-1912"/>
                <a:alphaOff val="0"/>
                <a:shade val="100000"/>
                <a:satMod val="110000"/>
                <a:lumMod val="100000"/>
              </a:schemeClr>
            </a:gs>
            <a:gs pos="100000">
              <a:schemeClr val="accent5">
                <a:hueOff val="13369913"/>
                <a:satOff val="-35478"/>
                <a:lumOff val="-1912"/>
                <a:alphaOff val="0"/>
                <a:shade val="78000"/>
                <a:satMod val="120000"/>
                <a:lumMod val="99000"/>
              </a:schemeClr>
            </a:gs>
          </a:gsLst>
          <a:lin ang="5400000" scaled="0"/>
        </a:gradFill>
        <a:ln w="6350" cap="flat" cmpd="sng" algn="in">
          <a:solidFill>
            <a:schemeClr val="accent5">
              <a:hueOff val="13369913"/>
              <a:satOff val="-35478"/>
              <a:lumOff val="-1912"/>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FA19F348-408B-4F8F-B04B-8AD5696170A6}">
      <dsp:nvSpPr>
        <dsp:cNvPr id="0" name=""/>
        <dsp:cNvSpPr/>
      </dsp:nvSpPr>
      <dsp:spPr>
        <a:xfrm>
          <a:off x="0" y="3059144"/>
          <a:ext cx="7056749" cy="802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dirty="0">
              <a:latin typeface="Calibri" panose="020F0502020204030204" pitchFamily="34" charset="0"/>
              <a:cs typeface="Calibri" panose="020F0502020204030204" pitchFamily="34" charset="0"/>
            </a:rPr>
            <a:t>Allowing enough time for activities and keeping a (photographic) record which can be referred to</a:t>
          </a:r>
          <a:endParaRPr lang="en-US" sz="2000" kern="1200" dirty="0">
            <a:latin typeface="Calibri" panose="020F0502020204030204" pitchFamily="34" charset="0"/>
            <a:cs typeface="Calibri" panose="020F0502020204030204" pitchFamily="34" charset="0"/>
          </a:endParaRPr>
        </a:p>
      </dsp:txBody>
      <dsp:txXfrm>
        <a:off x="0" y="3059144"/>
        <a:ext cx="7056749" cy="802195"/>
      </dsp:txXfrm>
    </dsp:sp>
    <dsp:sp modelId="{09CD6B74-7425-4861-B410-3E8D56CAB49C}">
      <dsp:nvSpPr>
        <dsp:cNvPr id="0" name=""/>
        <dsp:cNvSpPr/>
      </dsp:nvSpPr>
      <dsp:spPr>
        <a:xfrm>
          <a:off x="0" y="3861339"/>
          <a:ext cx="7063648" cy="0"/>
        </a:xfrm>
        <a:prstGeom prst="line">
          <a:avLst/>
        </a:prstGeom>
        <a:gradFill rotWithShape="0">
          <a:gsLst>
            <a:gs pos="0">
              <a:schemeClr val="accent5">
                <a:hueOff val="15598231"/>
                <a:satOff val="-41391"/>
                <a:lumOff val="-2231"/>
                <a:alphaOff val="0"/>
                <a:tint val="94000"/>
                <a:satMod val="103000"/>
                <a:lumMod val="102000"/>
              </a:schemeClr>
            </a:gs>
            <a:gs pos="50000">
              <a:schemeClr val="accent5">
                <a:hueOff val="15598231"/>
                <a:satOff val="-41391"/>
                <a:lumOff val="-2231"/>
                <a:alphaOff val="0"/>
                <a:shade val="100000"/>
                <a:satMod val="110000"/>
                <a:lumMod val="100000"/>
              </a:schemeClr>
            </a:gs>
            <a:gs pos="100000">
              <a:schemeClr val="accent5">
                <a:hueOff val="15598231"/>
                <a:satOff val="-41391"/>
                <a:lumOff val="-2231"/>
                <a:alphaOff val="0"/>
                <a:shade val="78000"/>
                <a:satMod val="120000"/>
                <a:lumMod val="99000"/>
              </a:schemeClr>
            </a:gs>
          </a:gsLst>
          <a:lin ang="5400000" scaled="0"/>
        </a:gradFill>
        <a:ln w="6350" cap="flat" cmpd="sng" algn="in">
          <a:solidFill>
            <a:schemeClr val="accent5">
              <a:hueOff val="15598231"/>
              <a:satOff val="-41391"/>
              <a:lumOff val="-2231"/>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F6877728-20E9-4D3D-BD6F-00E2CC597164}">
      <dsp:nvSpPr>
        <dsp:cNvPr id="0" name=""/>
        <dsp:cNvSpPr/>
      </dsp:nvSpPr>
      <dsp:spPr>
        <a:xfrm>
          <a:off x="0" y="3861339"/>
          <a:ext cx="7063648" cy="509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dirty="0">
              <a:latin typeface="Calibri" panose="020F0502020204030204" pitchFamily="34" charset="0"/>
              <a:cs typeface="Calibri" panose="020F0502020204030204" pitchFamily="34" charset="0"/>
            </a:rPr>
            <a:t>Having clear rules that are discussed and applied consistently </a:t>
          </a:r>
          <a:endParaRPr lang="en-US" sz="2000" kern="1200" dirty="0">
            <a:latin typeface="Calibri" panose="020F0502020204030204" pitchFamily="34" charset="0"/>
            <a:cs typeface="Calibri" panose="020F0502020204030204" pitchFamily="34" charset="0"/>
          </a:endParaRPr>
        </a:p>
      </dsp:txBody>
      <dsp:txXfrm>
        <a:off x="0" y="3861339"/>
        <a:ext cx="7063648" cy="509560"/>
      </dsp:txXfrm>
    </dsp:sp>
    <dsp:sp modelId="{A77A3FAC-9F41-4C9F-8B8F-B6B862EE1489}">
      <dsp:nvSpPr>
        <dsp:cNvPr id="0" name=""/>
        <dsp:cNvSpPr/>
      </dsp:nvSpPr>
      <dsp:spPr>
        <a:xfrm>
          <a:off x="0" y="4370900"/>
          <a:ext cx="7063648" cy="0"/>
        </a:xfrm>
        <a:prstGeom prst="line">
          <a:avLst/>
        </a:prstGeom>
        <a:gradFill rotWithShape="0">
          <a:gsLst>
            <a:gs pos="0">
              <a:schemeClr val="accent5">
                <a:hueOff val="17826550"/>
                <a:satOff val="-47304"/>
                <a:lumOff val="-2550"/>
                <a:alphaOff val="0"/>
                <a:tint val="94000"/>
                <a:satMod val="103000"/>
                <a:lumMod val="102000"/>
              </a:schemeClr>
            </a:gs>
            <a:gs pos="50000">
              <a:schemeClr val="accent5">
                <a:hueOff val="17826550"/>
                <a:satOff val="-47304"/>
                <a:lumOff val="-2550"/>
                <a:alphaOff val="0"/>
                <a:shade val="100000"/>
                <a:satMod val="110000"/>
                <a:lumMod val="100000"/>
              </a:schemeClr>
            </a:gs>
            <a:gs pos="100000">
              <a:schemeClr val="accent5">
                <a:hueOff val="17826550"/>
                <a:satOff val="-47304"/>
                <a:lumOff val="-2550"/>
                <a:alphaOff val="0"/>
                <a:shade val="78000"/>
                <a:satMod val="120000"/>
                <a:lumMod val="99000"/>
              </a:schemeClr>
            </a:gs>
          </a:gsLst>
          <a:lin ang="5400000" scaled="0"/>
        </a:gradFill>
        <a:ln w="6350" cap="flat" cmpd="sng" algn="in">
          <a:solidFill>
            <a:schemeClr val="accent5">
              <a:hueOff val="17826550"/>
              <a:satOff val="-47304"/>
              <a:lumOff val="-2550"/>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1B78F646-1A1E-4CFF-9AEF-2B5DB7E2920B}">
      <dsp:nvSpPr>
        <dsp:cNvPr id="0" name=""/>
        <dsp:cNvSpPr/>
      </dsp:nvSpPr>
      <dsp:spPr>
        <a:xfrm>
          <a:off x="0" y="4370900"/>
          <a:ext cx="7063648" cy="509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dirty="0">
              <a:latin typeface="Calibri" panose="020F0502020204030204" pitchFamily="34" charset="0"/>
              <a:cs typeface="Calibri" panose="020F0502020204030204" pitchFamily="34" charset="0"/>
            </a:rPr>
            <a:t>Playing games that promote co-operation and turn taking</a:t>
          </a:r>
          <a:endParaRPr lang="en-US" sz="2000" kern="1200" dirty="0">
            <a:latin typeface="Calibri" panose="020F0502020204030204" pitchFamily="34" charset="0"/>
            <a:cs typeface="Calibri" panose="020F0502020204030204" pitchFamily="34" charset="0"/>
          </a:endParaRPr>
        </a:p>
      </dsp:txBody>
      <dsp:txXfrm>
        <a:off x="0" y="4370900"/>
        <a:ext cx="7063648" cy="50956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F1592C-930F-4D2E-B867-CA97A77F397B}" type="datetimeFigureOut">
              <a:rPr lang="en-GB" smtClean="0"/>
              <a:t>20/05/2020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C7F5F4-6D03-45B1-89F5-B1B9E89BFF60}" type="slidenum">
              <a:rPr lang="en-GB" smtClean="0"/>
              <a:t>‹#›</a:t>
            </a:fld>
            <a:endParaRPr lang="en-GB"/>
          </a:p>
        </p:txBody>
      </p:sp>
    </p:spTree>
    <p:extLst>
      <p:ext uri="{BB962C8B-B14F-4D97-AF65-F5344CB8AC3E}">
        <p14:creationId xmlns:p14="http://schemas.microsoft.com/office/powerpoint/2010/main" val="2631452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C7F5F4-6D03-45B1-89F5-B1B9E89BFF60}" type="slidenum">
              <a:rPr lang="en-GB" smtClean="0"/>
              <a:t>1</a:t>
            </a:fld>
            <a:endParaRPr lang="en-GB"/>
          </a:p>
        </p:txBody>
      </p:sp>
    </p:spTree>
    <p:extLst>
      <p:ext uri="{BB962C8B-B14F-4D97-AF65-F5344CB8AC3E}">
        <p14:creationId xmlns:p14="http://schemas.microsoft.com/office/powerpoint/2010/main" val="2637490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5" name="Shape 205"/>
          <p:cNvSpPr txBox="1">
            <a:spLocks noGrp="1"/>
          </p:cNvSpPr>
          <p:nvPr>
            <p:ph type="body" idx="1"/>
          </p:nvPr>
        </p:nvSpPr>
        <p:spPr>
          <a:xfrm>
            <a:off x="679768" y="4715153"/>
            <a:ext cx="5438140" cy="4466987"/>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7" name="Shape 217"/>
          <p:cNvSpPr txBox="1">
            <a:spLocks noGrp="1"/>
          </p:cNvSpPr>
          <p:nvPr>
            <p:ph type="body" idx="1"/>
          </p:nvPr>
        </p:nvSpPr>
        <p:spPr>
          <a:xfrm>
            <a:off x="679768" y="4715153"/>
            <a:ext cx="5438140" cy="4466987"/>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C7F5F4-6D03-45B1-89F5-B1B9E89BFF60}" type="slidenum">
              <a:rPr lang="en-GB" smtClean="0"/>
              <a:t>12</a:t>
            </a:fld>
            <a:endParaRPr lang="en-GB"/>
          </a:p>
        </p:txBody>
      </p:sp>
    </p:spTree>
    <p:extLst>
      <p:ext uri="{BB962C8B-B14F-4D97-AF65-F5344CB8AC3E}">
        <p14:creationId xmlns:p14="http://schemas.microsoft.com/office/powerpoint/2010/main" val="3416391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7" name="Shape 217"/>
          <p:cNvSpPr txBox="1">
            <a:spLocks noGrp="1"/>
          </p:cNvSpPr>
          <p:nvPr>
            <p:ph type="body" idx="1"/>
          </p:nvPr>
        </p:nvSpPr>
        <p:spPr>
          <a:xfrm>
            <a:off x="679768" y="4715153"/>
            <a:ext cx="5438140" cy="4466987"/>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180578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C7F5F4-6D03-45B1-89F5-B1B9E89BFF60}" type="slidenum">
              <a:rPr lang="en-GB" smtClean="0"/>
              <a:t>14</a:t>
            </a:fld>
            <a:endParaRPr lang="en-GB"/>
          </a:p>
        </p:txBody>
      </p:sp>
    </p:spTree>
    <p:extLst>
      <p:ext uri="{BB962C8B-B14F-4D97-AF65-F5344CB8AC3E}">
        <p14:creationId xmlns:p14="http://schemas.microsoft.com/office/powerpoint/2010/main" val="3551247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C7F5F4-6D03-45B1-89F5-B1B9E89BFF60}" type="slidenum">
              <a:rPr lang="en-GB" smtClean="0"/>
              <a:t>15</a:t>
            </a:fld>
            <a:endParaRPr lang="en-GB"/>
          </a:p>
        </p:txBody>
      </p:sp>
    </p:spTree>
    <p:extLst>
      <p:ext uri="{BB962C8B-B14F-4D97-AF65-F5344CB8AC3E}">
        <p14:creationId xmlns:p14="http://schemas.microsoft.com/office/powerpoint/2010/main" val="14987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C7F5F4-6D03-45B1-89F5-B1B9E89BFF60}" type="slidenum">
              <a:rPr lang="en-GB" smtClean="0"/>
              <a:t>16</a:t>
            </a:fld>
            <a:endParaRPr lang="en-GB"/>
          </a:p>
        </p:txBody>
      </p:sp>
    </p:spTree>
    <p:extLst>
      <p:ext uri="{BB962C8B-B14F-4D97-AF65-F5344CB8AC3E}">
        <p14:creationId xmlns:p14="http://schemas.microsoft.com/office/powerpoint/2010/main" val="458632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C7F5F4-6D03-45B1-89F5-B1B9E89BFF60}" type="slidenum">
              <a:rPr lang="en-GB" smtClean="0"/>
              <a:t>17</a:t>
            </a:fld>
            <a:endParaRPr lang="en-GB"/>
          </a:p>
        </p:txBody>
      </p:sp>
    </p:spTree>
    <p:extLst>
      <p:ext uri="{BB962C8B-B14F-4D97-AF65-F5344CB8AC3E}">
        <p14:creationId xmlns:p14="http://schemas.microsoft.com/office/powerpoint/2010/main" val="2554464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C7F5F4-6D03-45B1-89F5-B1B9E89BFF60}" type="slidenum">
              <a:rPr lang="en-GB" smtClean="0"/>
              <a:t>18</a:t>
            </a:fld>
            <a:endParaRPr lang="en-GB"/>
          </a:p>
        </p:txBody>
      </p:sp>
    </p:spTree>
    <p:extLst>
      <p:ext uri="{BB962C8B-B14F-4D97-AF65-F5344CB8AC3E}">
        <p14:creationId xmlns:p14="http://schemas.microsoft.com/office/powerpoint/2010/main" val="587481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C7F5F4-6D03-45B1-89F5-B1B9E89BFF60}" type="slidenum">
              <a:rPr lang="en-GB" smtClean="0"/>
              <a:t>19</a:t>
            </a:fld>
            <a:endParaRPr lang="en-GB"/>
          </a:p>
        </p:txBody>
      </p:sp>
    </p:spTree>
    <p:extLst>
      <p:ext uri="{BB962C8B-B14F-4D97-AF65-F5344CB8AC3E}">
        <p14:creationId xmlns:p14="http://schemas.microsoft.com/office/powerpoint/2010/main" val="1444141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C7F5F4-6D03-45B1-89F5-B1B9E89BFF60}" type="slidenum">
              <a:rPr lang="en-GB" smtClean="0"/>
              <a:t>2</a:t>
            </a:fld>
            <a:endParaRPr lang="en-GB"/>
          </a:p>
        </p:txBody>
      </p:sp>
    </p:spTree>
    <p:extLst>
      <p:ext uri="{BB962C8B-B14F-4D97-AF65-F5344CB8AC3E}">
        <p14:creationId xmlns:p14="http://schemas.microsoft.com/office/powerpoint/2010/main" val="1696565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39BF378-3D24-4ED5-AB3A-9836BD053CC6}" type="slidenum">
              <a:rPr lang="en-GB" smtClean="0"/>
              <a:t>20</a:t>
            </a:fld>
            <a:endParaRPr lang="en-GB" dirty="0"/>
          </a:p>
        </p:txBody>
      </p:sp>
    </p:spTree>
    <p:extLst>
      <p:ext uri="{BB962C8B-B14F-4D97-AF65-F5344CB8AC3E}">
        <p14:creationId xmlns:p14="http://schemas.microsoft.com/office/powerpoint/2010/main" val="59403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C7F5F4-6D03-45B1-89F5-B1B9E89BFF60}" type="slidenum">
              <a:rPr lang="en-GB" smtClean="0"/>
              <a:t>3</a:t>
            </a:fld>
            <a:endParaRPr lang="en-GB"/>
          </a:p>
        </p:txBody>
      </p:sp>
    </p:spTree>
    <p:extLst>
      <p:ext uri="{BB962C8B-B14F-4D97-AF65-F5344CB8AC3E}">
        <p14:creationId xmlns:p14="http://schemas.microsoft.com/office/powerpoint/2010/main" val="1943130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39BF378-3D24-4ED5-AB3A-9836BD053CC6}" type="slidenum">
              <a:rPr lang="en-GB" smtClean="0"/>
              <a:t>4</a:t>
            </a:fld>
            <a:endParaRPr lang="en-GB" dirty="0"/>
          </a:p>
        </p:txBody>
      </p:sp>
    </p:spTree>
    <p:extLst>
      <p:ext uri="{BB962C8B-B14F-4D97-AF65-F5344CB8AC3E}">
        <p14:creationId xmlns:p14="http://schemas.microsoft.com/office/powerpoint/2010/main" val="383052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C7F5F4-6D03-45B1-89F5-B1B9E89BFF60}" type="slidenum">
              <a:rPr lang="en-GB" smtClean="0"/>
              <a:t>5</a:t>
            </a:fld>
            <a:endParaRPr lang="en-GB"/>
          </a:p>
        </p:txBody>
      </p:sp>
    </p:spTree>
    <p:extLst>
      <p:ext uri="{BB962C8B-B14F-4D97-AF65-F5344CB8AC3E}">
        <p14:creationId xmlns:p14="http://schemas.microsoft.com/office/powerpoint/2010/main" val="1080033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C7F5F4-6D03-45B1-89F5-B1B9E89BFF60}" type="slidenum">
              <a:rPr lang="en-GB" smtClean="0"/>
              <a:t>6</a:t>
            </a:fld>
            <a:endParaRPr lang="en-GB"/>
          </a:p>
        </p:txBody>
      </p:sp>
    </p:spTree>
    <p:extLst>
      <p:ext uri="{BB962C8B-B14F-4D97-AF65-F5344CB8AC3E}">
        <p14:creationId xmlns:p14="http://schemas.microsoft.com/office/powerpoint/2010/main" val="123860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C7F5F4-6D03-45B1-89F5-B1B9E89BFF60}" type="slidenum">
              <a:rPr lang="en-GB" smtClean="0"/>
              <a:t>7</a:t>
            </a:fld>
            <a:endParaRPr lang="en-GB"/>
          </a:p>
        </p:txBody>
      </p:sp>
    </p:spTree>
    <p:extLst>
      <p:ext uri="{BB962C8B-B14F-4D97-AF65-F5344CB8AC3E}">
        <p14:creationId xmlns:p14="http://schemas.microsoft.com/office/powerpoint/2010/main" val="3773504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C7F5F4-6D03-45B1-89F5-B1B9E89BFF60}" type="slidenum">
              <a:rPr lang="en-GB" smtClean="0"/>
              <a:t>8</a:t>
            </a:fld>
            <a:endParaRPr lang="en-GB"/>
          </a:p>
        </p:txBody>
      </p:sp>
    </p:spTree>
    <p:extLst>
      <p:ext uri="{BB962C8B-B14F-4D97-AF65-F5344CB8AC3E}">
        <p14:creationId xmlns:p14="http://schemas.microsoft.com/office/powerpoint/2010/main" val="4288294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C7F5F4-6D03-45B1-89F5-B1B9E89BFF60}" type="slidenum">
              <a:rPr lang="en-GB" smtClean="0"/>
              <a:t>9</a:t>
            </a:fld>
            <a:endParaRPr lang="en-GB"/>
          </a:p>
        </p:txBody>
      </p:sp>
    </p:spTree>
    <p:extLst>
      <p:ext uri="{BB962C8B-B14F-4D97-AF65-F5344CB8AC3E}">
        <p14:creationId xmlns:p14="http://schemas.microsoft.com/office/powerpoint/2010/main" val="1343548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FE3AC5F8-BCD1-4BEC-8F9F-8643FBF74A8A}" type="datetimeFigureOut">
              <a:rPr lang="en-GB" smtClean="0"/>
              <a:t>20/05/2020</a:t>
            </a:fld>
            <a:endParaRPr lang="en-GB"/>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GB"/>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4B043985-C005-4A70-8711-B8172AF54A6B}" type="slidenum">
              <a:rPr lang="en-GB" smtClean="0"/>
              <a:t>‹#›</a:t>
            </a:fld>
            <a:endParaRPr lang="en-GB"/>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756265873"/>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3AC5F8-BCD1-4BEC-8F9F-8643FBF74A8A}" type="datetimeFigureOut">
              <a:rPr lang="en-GB" smtClean="0"/>
              <a:t>20/05/2020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1051710072"/>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3AC5F8-BCD1-4BEC-8F9F-8643FBF74A8A}" type="datetimeFigureOut">
              <a:rPr lang="en-GB" smtClean="0"/>
              <a:t>20/05/2020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2547253605"/>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415600" y="593367"/>
            <a:ext cx="11360800" cy="763600"/>
          </a:xfrm>
          <a:prstGeom prst="rect">
            <a:avLst/>
          </a:prstGeom>
        </p:spPr>
        <p:txBody>
          <a:bodyPr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82" name="Shape 82"/>
          <p:cNvSpPr txBox="1">
            <a:spLocks noGrp="1"/>
          </p:cNvSpPr>
          <p:nvPr>
            <p:ph type="body" idx="1"/>
          </p:nvPr>
        </p:nvSpPr>
        <p:spPr>
          <a:xfrm>
            <a:off x="415600" y="1536633"/>
            <a:ext cx="11360800" cy="45552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83" name="Shape 83"/>
          <p:cNvSpPr txBox="1">
            <a:spLocks noGrp="1"/>
          </p:cNvSpPr>
          <p:nvPr>
            <p:ph type="sldNum" idx="12"/>
          </p:nvPr>
        </p:nvSpPr>
        <p:spPr>
          <a:xfrm>
            <a:off x="11296609" y="6217621"/>
            <a:ext cx="731600" cy="524800"/>
          </a:xfrm>
          <a:prstGeom prst="rect">
            <a:avLst/>
          </a:prstGeom>
        </p:spPr>
        <p:txBody>
          <a:bodyPr lIns="91425" tIns="45700" rIns="91425" bIns="45700" anchor="ctr" anchorCtr="0">
            <a:noAutofit/>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2491425110"/>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3AC5F8-BCD1-4BEC-8F9F-8643FBF74A8A}" type="datetimeFigureOut">
              <a:rPr lang="en-GB" smtClean="0"/>
              <a:t>20/05/2020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3023153473"/>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FE3AC5F8-BCD1-4BEC-8F9F-8643FBF74A8A}" type="datetimeFigureOut">
              <a:rPr lang="en-GB" smtClean="0"/>
              <a:t>20/05/2020</a:t>
            </a:fld>
            <a:endParaRPr lang="en-GB"/>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GB"/>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4B043985-C005-4A70-8711-B8172AF54A6B}" type="slidenum">
              <a:rPr lang="en-GB" smtClean="0"/>
              <a:t>‹#›</a:t>
            </a:fld>
            <a:endParaRPr lang="en-GB"/>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1519151850"/>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E3AC5F8-BCD1-4BEC-8F9F-8643FBF74A8A}" type="datetimeFigureOut">
              <a:rPr lang="en-GB" smtClean="0"/>
              <a:t>20/05/2020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126952674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E3AC5F8-BCD1-4BEC-8F9F-8643FBF74A8A}" type="datetimeFigureOut">
              <a:rPr lang="en-GB" smtClean="0"/>
              <a:t>20/05/2020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344793243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3AC5F8-BCD1-4BEC-8F9F-8643FBF74A8A}" type="datetimeFigureOut">
              <a:rPr lang="en-GB" smtClean="0"/>
              <a:t>20/05/2020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655647321"/>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3AC5F8-BCD1-4BEC-8F9F-8643FBF74A8A}" type="datetimeFigureOut">
              <a:rPr lang="en-GB" smtClean="0"/>
              <a:t>20/05/2020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1883410745"/>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E3AC5F8-BCD1-4BEC-8F9F-8643FBF74A8A}" type="datetimeFigureOut">
              <a:rPr lang="en-GB" smtClean="0"/>
              <a:t>20/05/2020</a:t>
            </a:fld>
            <a:endParaRPr lang="en-GB"/>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4B043985-C005-4A70-8711-B8172AF54A6B}" type="slidenum">
              <a:rPr lang="en-GB" smtClean="0"/>
              <a:t>‹#›</a:t>
            </a:fld>
            <a:endParaRPr lang="en-GB"/>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7269906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E3AC5F8-BCD1-4BEC-8F9F-8643FBF74A8A}" type="datetimeFigureOut">
              <a:rPr lang="en-GB" smtClean="0"/>
              <a:t>20/05/2020</a:t>
            </a:fld>
            <a:endParaRPr lang="en-GB"/>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4B043985-C005-4A70-8711-B8172AF54A6B}" type="slidenum">
              <a:rPr lang="en-GB" smtClean="0"/>
              <a:t>‹#›</a:t>
            </a:fld>
            <a:endParaRPr lang="en-GB"/>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4948879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FE3AC5F8-BCD1-4BEC-8F9F-8643FBF74A8A}" type="datetimeFigureOut">
              <a:rPr lang="en-GB" smtClean="0"/>
              <a:t>20/05/2020</a:t>
            </a:fld>
            <a:endParaRPr lang="en-GB"/>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GB"/>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4B043985-C005-4A70-8711-B8172AF54A6B}" type="slidenum">
              <a:rPr lang="en-GB" smtClean="0"/>
              <a:t>‹#›</a:t>
            </a:fld>
            <a:endParaRPr lang="en-GB"/>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6075135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spd="slow">
    <p:wipe/>
  </p:transition>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8.jpg"/><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2.xml"/><Relationship Id="rId11" Type="http://schemas.openxmlformats.org/officeDocument/2006/relationships/image" Target="../media/image19.jpeg"/><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12.xml"/><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0.jpg"/><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3.xml"/><Relationship Id="rId11" Type="http://schemas.openxmlformats.org/officeDocument/2006/relationships/image" Target="../media/image20.jpg"/><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notesSlide" Target="../notesSlides/notesSlide14.xml"/><Relationship Id="rId9" Type="http://schemas.microsoft.com/office/2007/relationships/diagramDrawing" Target="../diagrams/drawing3.xml"/></Relationships>
</file>

<file path=ppt/slides/_rels/slide15.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svg"/><Relationship Id="rId3" Type="http://schemas.openxmlformats.org/officeDocument/2006/relationships/slideLayout" Target="../slideLayouts/slideLayout4.xml"/><Relationship Id="rId7" Type="http://schemas.openxmlformats.org/officeDocument/2006/relationships/hyperlink" Target="https://www.gov.uk/government/publications/changes-to-the-law-on-education-health-and-care-needs-assessments-and-plans-due-to-coronavirus/education-health-and-care-needs-assessments-and-plans-guidance-on-temporary-legislative-changes-relating-to-coronavirus-covid-19#the-time-limited-duty-to-use-reasonable-endeavours-to-secure-or-arrange-provision-in-an-ehc-plan" TargetMode="External"/><Relationship Id="rId12" Type="http://schemas.openxmlformats.org/officeDocument/2006/relationships/image" Target="../media/image29.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twitter.com/BramleyInfant/status/1252968257855905794/photo/1" TargetMode="External"/><Relationship Id="rId11" Type="http://schemas.openxmlformats.org/officeDocument/2006/relationships/image" Target="../media/image28.svg"/><Relationship Id="rId5" Type="http://schemas.openxmlformats.org/officeDocument/2006/relationships/hyperlink" Target="https://www.youtube.com/watch?v=1Evwgu369Jw" TargetMode="External"/><Relationship Id="rId10" Type="http://schemas.openxmlformats.org/officeDocument/2006/relationships/image" Target="../media/image27.png"/><Relationship Id="rId4" Type="http://schemas.openxmlformats.org/officeDocument/2006/relationships/notesSlide" Target="../notesSlides/notesSlide17.xml"/><Relationship Id="rId9" Type="http://schemas.openxmlformats.org/officeDocument/2006/relationships/image" Target="../media/image26.jpeg"/><Relationship Id="rId1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hyperlink" Target="https://www.youtube.com/watch?v=RZWf2_2L2v8" TargetMode="External"/><Relationship Id="rId7"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hyperlink" Target="https://www.youtube.com/watch?v=S9XhPQ6fnXc"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hyperlink" Target="https://www.gov.uk/government/publications/changes-to-the-law-on-education-health-and-care-needs-assessments-and-plans-due-to-coronavirus/education-health-and-care-needs-assessments-and-plans-guidance-on-temporary-legislative-changes-relating-to-coronavirus-covid-19"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mailto:EPS@rotherham.gov.uk" TargetMode="External"/><Relationship Id="rId4" Type="http://schemas.openxmlformats.org/officeDocument/2006/relationships/hyperlink" Target="mailto:genuine.partnerships@rotherham.gov.uk"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5.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jp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jpeg"/><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6.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D7AC4-229A-4E15-B176-FDDD065B6C9D}"/>
              </a:ext>
            </a:extLst>
          </p:cNvPr>
          <p:cNvSpPr>
            <a:spLocks noGrp="1"/>
          </p:cNvSpPr>
          <p:nvPr>
            <p:ph type="ctrTitle"/>
          </p:nvPr>
        </p:nvSpPr>
        <p:spPr>
          <a:xfrm>
            <a:off x="979103" y="2550707"/>
            <a:ext cx="9969910" cy="1756585"/>
          </a:xfrm>
        </p:spPr>
        <p:txBody>
          <a:bodyPr anchor="b">
            <a:noAutofit/>
          </a:bodyPr>
          <a:lstStyle/>
          <a:p>
            <a:r>
              <a:rPr lang="en-GB" sz="6000" b="1" dirty="0">
                <a:latin typeface="Calibri" panose="020F0502020204030204" pitchFamily="34" charset="0"/>
                <a:cs typeface="Calibri" panose="020F0502020204030204" pitchFamily="34" charset="0"/>
              </a:rPr>
              <a:t>Being AN Emotionally Responsive </a:t>
            </a:r>
            <a:br>
              <a:rPr lang="en-GB" sz="6000" b="1" dirty="0">
                <a:latin typeface="Calibri" panose="020F0502020204030204" pitchFamily="34" charset="0"/>
                <a:cs typeface="Calibri" panose="020F0502020204030204" pitchFamily="34" charset="0"/>
              </a:rPr>
            </a:br>
            <a:r>
              <a:rPr lang="en-GB" sz="6000" b="1" dirty="0">
                <a:latin typeface="Calibri" panose="020F0502020204030204" pitchFamily="34" charset="0"/>
                <a:cs typeface="Calibri" panose="020F0502020204030204" pitchFamily="34" charset="0"/>
              </a:rPr>
              <a:t>setting or team</a:t>
            </a:r>
          </a:p>
        </p:txBody>
      </p:sp>
      <p:sp>
        <p:nvSpPr>
          <p:cNvPr id="3" name="Subtitle 2">
            <a:extLst>
              <a:ext uri="{FF2B5EF4-FFF2-40B4-BE49-F238E27FC236}">
                <a16:creationId xmlns:a16="http://schemas.microsoft.com/office/drawing/2014/main" id="{46AD60DF-0AD4-4C21-A117-80804C2AE224}"/>
              </a:ext>
            </a:extLst>
          </p:cNvPr>
          <p:cNvSpPr>
            <a:spLocks noGrp="1"/>
          </p:cNvSpPr>
          <p:nvPr>
            <p:ph type="subTitle" idx="1"/>
          </p:nvPr>
        </p:nvSpPr>
        <p:spPr>
          <a:xfrm>
            <a:off x="604211" y="4467497"/>
            <a:ext cx="10674117" cy="1165362"/>
          </a:xfrm>
        </p:spPr>
        <p:txBody>
          <a:bodyPr>
            <a:normAutofit/>
          </a:bodyPr>
          <a:lstStyle/>
          <a:p>
            <a:r>
              <a:rPr lang="en-GB" sz="3600" dirty="0">
                <a:solidFill>
                  <a:schemeClr val="tx1"/>
                </a:solidFill>
                <a:latin typeface="Calibri" panose="020F0502020204030204" pitchFamily="34" charset="0"/>
                <a:cs typeface="Calibri" panose="020F0502020204030204" pitchFamily="34" charset="0"/>
              </a:rPr>
              <a:t>Creating a supportive climate  </a:t>
            </a:r>
          </a:p>
        </p:txBody>
      </p:sp>
      <p:pic>
        <p:nvPicPr>
          <p:cNvPr id="5" name="Picture 4" descr="A picture containing table&#10;&#10;Description automatically generated">
            <a:extLst>
              <a:ext uri="{FF2B5EF4-FFF2-40B4-BE49-F238E27FC236}">
                <a16:creationId xmlns:a16="http://schemas.microsoft.com/office/drawing/2014/main" id="{D42C7180-A612-4C2D-9212-58290F7F4F48}"/>
              </a:ext>
            </a:extLst>
          </p:cNvPr>
          <p:cNvPicPr>
            <a:picLocks noChangeAspect="1"/>
          </p:cNvPicPr>
          <p:nvPr/>
        </p:nvPicPr>
        <p:blipFill>
          <a:blip r:embed="rId5" cstate="email">
            <a:alphaModFix/>
            <a:extLst>
              <a:ext uri="{28A0092B-C50C-407E-A947-70E740481C1C}">
                <a14:useLocalDpi xmlns:a14="http://schemas.microsoft.com/office/drawing/2010/main"/>
              </a:ext>
            </a:extLst>
          </a:blip>
          <a:stretch>
            <a:fillRect/>
          </a:stretch>
        </p:blipFill>
        <p:spPr>
          <a:xfrm>
            <a:off x="9877420" y="139541"/>
            <a:ext cx="1568418" cy="1470331"/>
          </a:xfrm>
          <a:prstGeom prst="rect">
            <a:avLst/>
          </a:prstGeom>
        </p:spPr>
      </p:pic>
      <p:pic>
        <p:nvPicPr>
          <p:cNvPr id="9" name="Picture 8">
            <a:extLst>
              <a:ext uri="{FF2B5EF4-FFF2-40B4-BE49-F238E27FC236}">
                <a16:creationId xmlns:a16="http://schemas.microsoft.com/office/drawing/2014/main" id="{1E875152-2B9F-4C87-A257-7B7985F57ABA}"/>
              </a:ext>
            </a:extLst>
          </p:cNvPr>
          <p:cNvPicPr>
            <a:picLocks noChangeAspect="1"/>
          </p:cNvPicPr>
          <p:nvPr/>
        </p:nvPicPr>
        <p:blipFill>
          <a:blip r:embed="rId6"/>
          <a:stretch>
            <a:fillRect/>
          </a:stretch>
        </p:blipFill>
        <p:spPr>
          <a:xfrm>
            <a:off x="807411" y="5305376"/>
            <a:ext cx="2804205" cy="975376"/>
          </a:xfrm>
          <a:prstGeom prst="rect">
            <a:avLst/>
          </a:prstGeom>
        </p:spPr>
      </p:pic>
      <p:pic>
        <p:nvPicPr>
          <p:cNvPr id="4" name="Recorded Sound">
            <a:hlinkClick r:id="" action="ppaction://media"/>
            <a:extLst>
              <a:ext uri="{FF2B5EF4-FFF2-40B4-BE49-F238E27FC236}">
                <a16:creationId xmlns:a16="http://schemas.microsoft.com/office/drawing/2014/main" id="{C8F36BF0-EFCC-43F6-B8E7-1D7909ECB84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4211" y="6298699"/>
            <a:ext cx="406400" cy="406400"/>
          </a:xfrm>
          <a:prstGeom prst="rect">
            <a:avLst/>
          </a:prstGeom>
        </p:spPr>
      </p:pic>
    </p:spTree>
    <p:extLst>
      <p:ext uri="{BB962C8B-B14F-4D97-AF65-F5344CB8AC3E}">
        <p14:creationId xmlns:p14="http://schemas.microsoft.com/office/powerpoint/2010/main" val="940941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149" name="Rectangle 148">
            <a:extLst>
              <a:ext uri="{FF2B5EF4-FFF2-40B4-BE49-F238E27FC236}">
                <a16:creationId xmlns:a16="http://schemas.microsoft.com/office/drawing/2014/main" id="{B07103F4-AFE6-4DC5-8934-DA3F40003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7" name="Shape 207"/>
          <p:cNvSpPr txBox="1">
            <a:spLocks noGrp="1"/>
          </p:cNvSpPr>
          <p:nvPr>
            <p:ph type="title"/>
          </p:nvPr>
        </p:nvSpPr>
        <p:spPr>
          <a:xfrm>
            <a:off x="7857491" y="340112"/>
            <a:ext cx="3656419" cy="1485900"/>
          </a:xfrm>
          <a:prstGeom prst="rect">
            <a:avLst/>
          </a:prstGeom>
        </p:spPr>
        <p:txBody>
          <a:bodyPr vert="horz" lIns="91440" tIns="45720" rIns="91440" bIns="45720" rtlCol="0" anchor="t" anchorCtr="0">
            <a:normAutofit/>
          </a:bodyPr>
          <a:lstStyle/>
          <a:p>
            <a:pPr algn="ctr"/>
            <a:r>
              <a:rPr lang="en-US" b="1" i="1" dirty="0">
                <a:latin typeface="Calibri" panose="020F0502020204030204" pitchFamily="34" charset="0"/>
                <a:cs typeface="Calibri" panose="020F0502020204030204" pitchFamily="34" charset="0"/>
              </a:rPr>
              <a:t>REFLECT</a:t>
            </a:r>
          </a:p>
        </p:txBody>
      </p:sp>
      <p:sp>
        <p:nvSpPr>
          <p:cNvPr id="151" name="Rectangle 150">
            <a:extLst>
              <a:ext uri="{FF2B5EF4-FFF2-40B4-BE49-F238E27FC236}">
                <a16:creationId xmlns:a16="http://schemas.microsoft.com/office/drawing/2014/main" id="{5A4829B7-47EE-4685-ADC0-DE464C22A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08" name="Shape 208"/>
          <p:cNvPicPr preferRelativeResize="0"/>
          <p:nvPr/>
        </p:nvPicPr>
        <p:blipFill>
          <a:blip r:embed="rId5" cstate="email">
            <a:extLst>
              <a:ext uri="{28A0092B-C50C-407E-A947-70E740481C1C}">
                <a14:useLocalDpi xmlns:a14="http://schemas.microsoft.com/office/drawing/2010/main"/>
              </a:ext>
            </a:extLst>
          </a:blip>
          <a:stretch>
            <a:fillRect/>
          </a:stretch>
        </p:blipFill>
        <p:spPr>
          <a:xfrm>
            <a:off x="1651643" y="645106"/>
            <a:ext cx="5260900" cy="5247747"/>
          </a:xfrm>
          <a:prstGeom prst="rect">
            <a:avLst/>
          </a:prstGeom>
          <a:noFill/>
        </p:spPr>
      </p:pic>
      <p:sp>
        <p:nvSpPr>
          <p:cNvPr id="2" name="Content Placeholder 1">
            <a:extLst>
              <a:ext uri="{FF2B5EF4-FFF2-40B4-BE49-F238E27FC236}">
                <a16:creationId xmlns:a16="http://schemas.microsoft.com/office/drawing/2014/main" id="{0A277AE0-6102-4003-8EAE-B2D9CF4740B4}"/>
              </a:ext>
            </a:extLst>
          </p:cNvPr>
          <p:cNvSpPr>
            <a:spLocks noGrp="1"/>
          </p:cNvSpPr>
          <p:nvPr>
            <p:ph sz="half" idx="1"/>
          </p:nvPr>
        </p:nvSpPr>
        <p:spPr>
          <a:xfrm>
            <a:off x="7850459" y="1275078"/>
            <a:ext cx="3863446" cy="5242810"/>
          </a:xfrm>
        </p:spPr>
        <p:txBody>
          <a:bodyPr vert="horz" lIns="91440" tIns="45720" rIns="91440" bIns="45720" rtlCol="0">
            <a:noAutofit/>
          </a:bodyPr>
          <a:lstStyle/>
          <a:p>
            <a:r>
              <a:rPr lang="en-US" dirty="0">
                <a:latin typeface="Calibri" panose="020F0502020204030204" pitchFamily="34" charset="0"/>
                <a:cs typeface="Calibri" panose="020F0502020204030204" pitchFamily="34" charset="0"/>
              </a:rPr>
              <a:t>Five phases</a:t>
            </a:r>
          </a:p>
          <a:p>
            <a:r>
              <a:rPr lang="en-US" dirty="0">
                <a:latin typeface="Calibri" panose="020F0502020204030204" pitchFamily="34" charset="0"/>
                <a:cs typeface="Calibri" panose="020F0502020204030204" pitchFamily="34" charset="0"/>
              </a:rPr>
              <a:t>Flexible and interactive rather than linear</a:t>
            </a:r>
          </a:p>
          <a:p>
            <a:r>
              <a:rPr lang="en-US" dirty="0">
                <a:latin typeface="Calibri" panose="020F0502020204030204" pitchFamily="34" charset="0"/>
                <a:cs typeface="Calibri" panose="020F0502020204030204" pitchFamily="34" charset="0"/>
              </a:rPr>
              <a:t>Does not expect any individual child, young person or adult to respond in the same way to events and circumstances</a:t>
            </a:r>
          </a:p>
          <a:p>
            <a:r>
              <a:rPr lang="en-US" dirty="0">
                <a:latin typeface="Calibri" panose="020F0502020204030204" pitchFamily="34" charset="0"/>
                <a:cs typeface="Calibri" panose="020F0502020204030204" pitchFamily="34" charset="0"/>
              </a:rPr>
              <a:t>Takes account of formative and current experiences </a:t>
            </a:r>
          </a:p>
          <a:p>
            <a:r>
              <a:rPr lang="en-US" dirty="0">
                <a:latin typeface="Calibri" panose="020F0502020204030204" pitchFamily="34" charset="0"/>
                <a:cs typeface="Calibri" panose="020F0502020204030204" pitchFamily="34" charset="0"/>
              </a:rPr>
              <a:t>Indicates why we may</a:t>
            </a:r>
            <a:r>
              <a:rPr lang="en-US" i="1" dirty="0">
                <a:latin typeface="Calibri" panose="020F0502020204030204" pitchFamily="34" charset="0"/>
                <a:cs typeface="Calibri" panose="020F0502020204030204" pitchFamily="34" charset="0"/>
              </a:rPr>
              <a:t> all </a:t>
            </a:r>
            <a:r>
              <a:rPr lang="en-US" dirty="0">
                <a:latin typeface="Calibri" panose="020F0502020204030204" pitchFamily="34" charset="0"/>
                <a:cs typeface="Calibri" panose="020F0502020204030204" pitchFamily="34" charset="0"/>
              </a:rPr>
              <a:t>have to ‘re-visit’ phases</a:t>
            </a:r>
          </a:p>
          <a:p>
            <a:r>
              <a:rPr lang="en-US" dirty="0">
                <a:latin typeface="Calibri" panose="020F0502020204030204" pitchFamily="34" charset="0"/>
                <a:cs typeface="Calibri" panose="020F0502020204030204" pitchFamily="34" charset="0"/>
              </a:rPr>
              <a:t>Describes our priority needs at these times</a:t>
            </a:r>
          </a:p>
          <a:p>
            <a:r>
              <a:rPr lang="en-US" dirty="0">
                <a:latin typeface="Calibri" panose="020F0502020204030204" pitchFamily="34" charset="0"/>
                <a:cs typeface="Calibri" panose="020F0502020204030204" pitchFamily="34" charset="0"/>
              </a:rPr>
              <a:t>Provides suggestions about how others could respond</a:t>
            </a:r>
          </a:p>
        </p:txBody>
      </p:sp>
      <p:pic>
        <p:nvPicPr>
          <p:cNvPr id="3" name="Recorded Sound">
            <a:hlinkClick r:id="" action="ppaction://media"/>
            <a:extLst>
              <a:ext uri="{FF2B5EF4-FFF2-40B4-BE49-F238E27FC236}">
                <a16:creationId xmlns:a16="http://schemas.microsoft.com/office/drawing/2014/main" id="{75DF1337-780C-46E1-B4A8-9CB949E67C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5243" y="6222999"/>
            <a:ext cx="406400" cy="4064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98" name="Rectangle 97">
            <a:extLst>
              <a:ext uri="{FF2B5EF4-FFF2-40B4-BE49-F238E27FC236}">
                <a16:creationId xmlns:a16="http://schemas.microsoft.com/office/drawing/2014/main" id="{ECD4F02C-6F85-4E6E-A2F2-CCE228865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Rectangle 99">
            <a:extLst>
              <a:ext uri="{FF2B5EF4-FFF2-40B4-BE49-F238E27FC236}">
                <a16:creationId xmlns:a16="http://schemas.microsoft.com/office/drawing/2014/main" id="{3FF7DD9D-228D-4B97-A6AC-6D8FB20426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Shape 220"/>
          <p:cNvSpPr txBox="1">
            <a:spLocks noGrp="1"/>
          </p:cNvSpPr>
          <p:nvPr>
            <p:ph type="title"/>
          </p:nvPr>
        </p:nvSpPr>
        <p:spPr>
          <a:xfrm>
            <a:off x="784743" y="685800"/>
            <a:ext cx="5793475" cy="1485900"/>
          </a:xfrm>
          <a:prstGeom prst="rect">
            <a:avLst/>
          </a:prstGeom>
        </p:spPr>
        <p:txBody>
          <a:bodyPr vert="horz" lIns="91440" tIns="45720" rIns="91440" bIns="45720" rtlCol="0" anchor="t" anchorCtr="0">
            <a:normAutofit/>
          </a:bodyPr>
          <a:lstStyle/>
          <a:p>
            <a:pPr>
              <a:spcBef>
                <a:spcPct val="0"/>
              </a:spcBef>
            </a:pPr>
            <a:r>
              <a:rPr lang="en-US" b="1" dirty="0">
                <a:latin typeface="Calibri" panose="020F0502020204030204" pitchFamily="34" charset="0"/>
                <a:cs typeface="Calibri" panose="020F0502020204030204" pitchFamily="34" charset="0"/>
              </a:rPr>
              <a:t>Here I Am</a:t>
            </a:r>
          </a:p>
          <a:p>
            <a:pPr>
              <a:spcBef>
                <a:spcPct val="0"/>
              </a:spcBef>
            </a:pPr>
            <a:r>
              <a:rPr lang="en-US" dirty="0">
                <a:latin typeface="Calibri" panose="020F0502020204030204" pitchFamily="34" charset="0"/>
                <a:cs typeface="Calibri" panose="020F0502020204030204" pitchFamily="34" charset="0"/>
              </a:rPr>
              <a:t>Establishing Trust</a:t>
            </a:r>
          </a:p>
        </p:txBody>
      </p:sp>
      <p:sp>
        <p:nvSpPr>
          <p:cNvPr id="221" name="Shape 221"/>
          <p:cNvSpPr txBox="1">
            <a:spLocks noGrp="1"/>
          </p:cNvSpPr>
          <p:nvPr>
            <p:ph type="body" idx="1"/>
          </p:nvPr>
        </p:nvSpPr>
        <p:spPr>
          <a:xfrm>
            <a:off x="912888" y="2171700"/>
            <a:ext cx="4205211" cy="4686300"/>
          </a:xfrm>
          <a:prstGeom prst="rect">
            <a:avLst/>
          </a:prstGeom>
        </p:spPr>
        <p:txBody>
          <a:bodyPr vert="horz" lIns="91440" tIns="45720" rIns="91440" bIns="45720" rtlCol="0" anchorCtr="0">
            <a:normAutofit lnSpcReduction="10000"/>
          </a:bodyPr>
          <a:lstStyle/>
          <a:p>
            <a:pPr>
              <a:buClr>
                <a:schemeClr val="dk1"/>
              </a:buClr>
              <a:buSzPct val="78571"/>
              <a:buFont typeface="Franklin Gothic Book" panose="020B0503020102020204" pitchFamily="34" charset="0"/>
              <a:buNone/>
            </a:pPr>
            <a:r>
              <a:rPr lang="en-US" sz="2400" u="sng" dirty="0">
                <a:latin typeface="Calibri" panose="020F0502020204030204" pitchFamily="34" charset="0"/>
                <a:cs typeface="Calibri" panose="020F0502020204030204" pitchFamily="34" charset="0"/>
              </a:rPr>
              <a:t>I need to:</a:t>
            </a:r>
          </a:p>
          <a:p>
            <a:pPr>
              <a:buClr>
                <a:schemeClr val="dk1"/>
              </a:buClr>
              <a:buSzPct val="78571"/>
              <a:buFont typeface="Franklin Gothic Book" panose="020B0503020102020204" pitchFamily="34" charset="0"/>
              <a:buNone/>
            </a:pPr>
            <a:endParaRPr lang="en-US" sz="2400" u="sng" dirty="0">
              <a:latin typeface="Calibri" panose="020F0502020204030204" pitchFamily="34" charset="0"/>
              <a:cs typeface="Calibri" panose="020F0502020204030204" pitchFamily="34" charset="0"/>
            </a:endParaRPr>
          </a:p>
          <a:p>
            <a:pPr marL="0" indent="0">
              <a:buNone/>
            </a:pPr>
            <a:r>
              <a:rPr lang="en-GB" sz="2400" i="1" dirty="0">
                <a:latin typeface="Calibri" panose="020F0502020204030204" pitchFamily="34" charset="0"/>
                <a:cs typeface="Calibri" panose="020F0502020204030204" pitchFamily="34" charset="0"/>
              </a:rPr>
              <a:t>Feel special </a:t>
            </a:r>
            <a:endParaRPr lang="en-GB" sz="2400" dirty="0">
              <a:latin typeface="Calibri" panose="020F0502020204030204" pitchFamily="34" charset="0"/>
              <a:cs typeface="Calibri" panose="020F0502020204030204" pitchFamily="34" charset="0"/>
            </a:endParaRPr>
          </a:p>
          <a:p>
            <a:pPr marL="0" indent="0">
              <a:buNone/>
            </a:pPr>
            <a:r>
              <a:rPr lang="en-GB" sz="2400" i="1" dirty="0">
                <a:latin typeface="Calibri" panose="020F0502020204030204" pitchFamily="34" charset="0"/>
                <a:cs typeface="Calibri" panose="020F0502020204030204" pitchFamily="34" charset="0"/>
              </a:rPr>
              <a:t>Feel content	     </a:t>
            </a:r>
            <a:endParaRPr lang="en-GB" sz="2400" dirty="0">
              <a:latin typeface="Calibri" panose="020F0502020204030204" pitchFamily="34" charset="0"/>
              <a:cs typeface="Calibri" panose="020F0502020204030204" pitchFamily="34" charset="0"/>
            </a:endParaRPr>
          </a:p>
          <a:p>
            <a:pPr marL="0" indent="0">
              <a:buNone/>
            </a:pPr>
            <a:r>
              <a:rPr lang="en-GB" sz="2400" i="1" dirty="0">
                <a:latin typeface="Calibri" panose="020F0502020204030204" pitchFamily="34" charset="0"/>
                <a:cs typeface="Calibri" panose="020F0502020204030204" pitchFamily="34" charset="0"/>
              </a:rPr>
              <a:t>Feel calm                 </a:t>
            </a:r>
            <a:endParaRPr lang="en-GB" sz="2400" dirty="0">
              <a:latin typeface="Calibri" panose="020F0502020204030204" pitchFamily="34" charset="0"/>
              <a:cs typeface="Calibri" panose="020F0502020204030204" pitchFamily="34" charset="0"/>
            </a:endParaRPr>
          </a:p>
          <a:p>
            <a:pPr marL="0" indent="0">
              <a:buNone/>
            </a:pPr>
            <a:r>
              <a:rPr lang="en-GB" sz="2400" i="1" dirty="0">
                <a:latin typeface="Calibri" panose="020F0502020204030204" pitchFamily="34" charset="0"/>
                <a:cs typeface="Calibri" panose="020F0502020204030204" pitchFamily="34" charset="0"/>
              </a:rPr>
              <a:t>Feel safe                   </a:t>
            </a:r>
            <a:endParaRPr lang="en-GB" sz="2400" dirty="0">
              <a:latin typeface="Calibri" panose="020F0502020204030204" pitchFamily="34" charset="0"/>
              <a:cs typeface="Calibri" panose="020F0502020204030204" pitchFamily="34" charset="0"/>
            </a:endParaRPr>
          </a:p>
          <a:p>
            <a:pPr marL="0" indent="0">
              <a:buNone/>
            </a:pPr>
            <a:r>
              <a:rPr lang="en-GB" sz="2400" i="1" dirty="0">
                <a:latin typeface="Calibri" panose="020F0502020204030204" pitchFamily="34" charset="0"/>
                <a:cs typeface="Calibri" panose="020F0502020204030204" pitchFamily="34" charset="0"/>
              </a:rPr>
              <a:t>Feel secure</a:t>
            </a:r>
            <a:endParaRPr lang="en-GB" sz="2400" dirty="0">
              <a:latin typeface="Calibri" panose="020F0502020204030204" pitchFamily="34" charset="0"/>
              <a:cs typeface="Calibri" panose="020F0502020204030204" pitchFamily="34" charset="0"/>
            </a:endParaRPr>
          </a:p>
          <a:p>
            <a:pPr marL="0" indent="0">
              <a:buNone/>
            </a:pPr>
            <a:r>
              <a:rPr lang="en-GB" sz="2400" i="1" dirty="0">
                <a:latin typeface="Calibri" panose="020F0502020204030204" pitchFamily="34" charset="0"/>
                <a:cs typeface="Calibri" panose="020F0502020204030204" pitchFamily="34" charset="0"/>
              </a:rPr>
              <a:t>Feel settled               </a:t>
            </a:r>
            <a:endParaRPr lang="en-GB" sz="2400" dirty="0">
              <a:latin typeface="Calibri" panose="020F0502020204030204" pitchFamily="34" charset="0"/>
              <a:cs typeface="Calibri" panose="020F0502020204030204" pitchFamily="34" charset="0"/>
            </a:endParaRPr>
          </a:p>
          <a:p>
            <a:pPr marL="0" indent="0">
              <a:buNone/>
            </a:pPr>
            <a:r>
              <a:rPr lang="en-GB" sz="2400" i="1" dirty="0">
                <a:latin typeface="Calibri" panose="020F0502020204030204" pitchFamily="34" charset="0"/>
                <a:cs typeface="Calibri" panose="020F0502020204030204" pitchFamily="34" charset="0"/>
              </a:rPr>
              <a:t>Feel rested </a:t>
            </a:r>
            <a:endParaRPr lang="en-GB" sz="2400" dirty="0">
              <a:latin typeface="Calibri" panose="020F0502020204030204" pitchFamily="34" charset="0"/>
              <a:cs typeface="Calibri" panose="020F0502020204030204" pitchFamily="34" charset="0"/>
            </a:endParaRPr>
          </a:p>
          <a:p>
            <a:pPr marL="0" indent="0">
              <a:buNone/>
            </a:pPr>
            <a:r>
              <a:rPr lang="en-GB" sz="2400" i="1" dirty="0">
                <a:latin typeface="Calibri" panose="020F0502020204030204" pitchFamily="34" charset="0"/>
                <a:cs typeface="Calibri" panose="020F0502020204030204" pitchFamily="34" charset="0"/>
              </a:rPr>
              <a:t>Feel comforted                                      </a:t>
            </a:r>
            <a:endParaRPr lang="en-GB" sz="2400" dirty="0">
              <a:latin typeface="Calibri" panose="020F0502020204030204" pitchFamily="34" charset="0"/>
              <a:cs typeface="Calibri" panose="020F0502020204030204" pitchFamily="34" charset="0"/>
            </a:endParaRPr>
          </a:p>
          <a:p>
            <a:pPr marL="0" indent="0">
              <a:buNone/>
            </a:pPr>
            <a:r>
              <a:rPr lang="en-GB" sz="2400" i="1" dirty="0">
                <a:latin typeface="Calibri" panose="020F0502020204030204" pitchFamily="34" charset="0"/>
                <a:cs typeface="Calibri" panose="020F0502020204030204" pitchFamily="34" charset="0"/>
              </a:rPr>
              <a:t>Feel regulated	              </a:t>
            </a:r>
            <a:endParaRPr lang="en-GB" sz="2400" dirty="0">
              <a:latin typeface="Calibri" panose="020F0502020204030204" pitchFamily="34" charset="0"/>
              <a:cs typeface="Calibri" panose="020F0502020204030204" pitchFamily="34" charset="0"/>
            </a:endParaRPr>
          </a:p>
          <a:p>
            <a:pPr marL="0" indent="0">
              <a:buNone/>
            </a:pPr>
            <a:r>
              <a:rPr lang="en-GB" sz="2400" i="1" dirty="0">
                <a:latin typeface="Calibri" panose="020F0502020204030204" pitchFamily="34" charset="0"/>
                <a:cs typeface="Calibri" panose="020F0502020204030204" pitchFamily="34" charset="0"/>
              </a:rPr>
              <a:t>Feel cared for</a:t>
            </a:r>
            <a:endParaRPr lang="en-GB" sz="2400" dirty="0">
              <a:latin typeface="Calibri" panose="020F0502020204030204" pitchFamily="34" charset="0"/>
              <a:cs typeface="Calibri" panose="020F0502020204030204" pitchFamily="34" charset="0"/>
            </a:endParaRPr>
          </a:p>
          <a:p>
            <a:pPr marL="0" indent="0">
              <a:buNone/>
            </a:pPr>
            <a:r>
              <a:rPr lang="en-GB" sz="2400" i="1" dirty="0">
                <a:latin typeface="Calibri" panose="020F0502020204030204" pitchFamily="34" charset="0"/>
                <a:cs typeface="Calibri" panose="020F0502020204030204" pitchFamily="34" charset="0"/>
              </a:rPr>
              <a:t>Learn to trust</a:t>
            </a:r>
            <a:endParaRPr lang="en-GB" sz="2400" dirty="0">
              <a:latin typeface="Calibri" panose="020F0502020204030204" pitchFamily="34" charset="0"/>
              <a:cs typeface="Calibri" panose="020F0502020204030204" pitchFamily="34" charset="0"/>
            </a:endParaRPr>
          </a:p>
          <a:p>
            <a:pPr>
              <a:buClr>
                <a:schemeClr val="dk1"/>
              </a:buClr>
              <a:buSzPct val="78571"/>
              <a:buFont typeface="Franklin Gothic Book" panose="020B0503020102020204" pitchFamily="34" charset="0"/>
              <a:buNone/>
            </a:pPr>
            <a:r>
              <a:rPr lang="en-US" sz="1600" b="1" i="1" dirty="0"/>
              <a:t>	          	</a:t>
            </a:r>
          </a:p>
          <a:p>
            <a:pPr>
              <a:buClr>
                <a:schemeClr val="dk1"/>
              </a:buClr>
              <a:buSzPct val="78571"/>
              <a:buFont typeface="Franklin Gothic Book" panose="020B0503020102020204" pitchFamily="34" charset="0"/>
              <a:buNone/>
            </a:pPr>
            <a:endParaRPr lang="en-US" sz="1600" b="1" i="1" dirty="0"/>
          </a:p>
          <a:p>
            <a:pPr>
              <a:buClr>
                <a:schemeClr val="dk1"/>
              </a:buClr>
              <a:buSzPct val="78571"/>
              <a:buFont typeface="Franklin Gothic Book" panose="020B0503020102020204" pitchFamily="34" charset="0"/>
              <a:buNone/>
            </a:pPr>
            <a:endParaRPr lang="en-US" sz="1600" b="1" i="1" dirty="0"/>
          </a:p>
          <a:p>
            <a:pPr>
              <a:buFont typeface="Franklin Gothic Book" panose="020B0503020102020204" pitchFamily="34" charset="0"/>
              <a:buNone/>
            </a:pPr>
            <a:endParaRPr lang="en-US" sz="1600" dirty="0"/>
          </a:p>
        </p:txBody>
      </p:sp>
      <p:sp>
        <p:nvSpPr>
          <p:cNvPr id="102" name="Rectangle 101">
            <a:extLst>
              <a:ext uri="{FF2B5EF4-FFF2-40B4-BE49-F238E27FC236}">
                <a16:creationId xmlns:a16="http://schemas.microsoft.com/office/drawing/2014/main" id="{2AE37DBE-5576-4E27-97C0-75925347A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Recorded Sound">
            <a:hlinkClick r:id="" action="ppaction://media"/>
            <a:extLst>
              <a:ext uri="{FF2B5EF4-FFF2-40B4-BE49-F238E27FC236}">
                <a16:creationId xmlns:a16="http://schemas.microsoft.com/office/drawing/2014/main" id="{80D8501E-537F-4827-9F52-11AD080CE1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67503" y="6057900"/>
            <a:ext cx="406400" cy="40640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CFAE3134-79D1-4F09-BFE1-DFE8E706FC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2261" y="0"/>
            <a:ext cx="4579739" cy="68580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3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13452-1FA0-4393-BF85-239E3574F49E}"/>
              </a:ext>
            </a:extLst>
          </p:cNvPr>
          <p:cNvSpPr>
            <a:spLocks noGrp="1"/>
          </p:cNvSpPr>
          <p:nvPr>
            <p:ph type="title"/>
          </p:nvPr>
        </p:nvSpPr>
        <p:spPr>
          <a:xfrm>
            <a:off x="4954181" y="1"/>
            <a:ext cx="6562905" cy="1081668"/>
          </a:xfrm>
        </p:spPr>
        <p:txBody>
          <a:bodyPr>
            <a:normAutofit fontScale="90000"/>
          </a:bodyPr>
          <a:lstStyle/>
          <a:p>
            <a:br>
              <a:rPr lang="en-GB" b="1" dirty="0">
                <a:latin typeface="Calibri" panose="020F0502020204030204" pitchFamily="34" charset="0"/>
                <a:cs typeface="Calibri" panose="020F0502020204030204" pitchFamily="34" charset="0"/>
              </a:rPr>
            </a:br>
            <a:r>
              <a:rPr lang="en-GB" sz="4900" b="1" dirty="0">
                <a:latin typeface="Calibri" panose="020F0502020204030204" pitchFamily="34" charset="0"/>
                <a:cs typeface="Calibri" panose="020F0502020204030204" pitchFamily="34" charset="0"/>
              </a:rPr>
              <a:t>Strategies to consider</a:t>
            </a:r>
          </a:p>
        </p:txBody>
      </p:sp>
      <p:sp>
        <p:nvSpPr>
          <p:cNvPr id="93" name="Rectangle 88">
            <a:extLst>
              <a:ext uri="{FF2B5EF4-FFF2-40B4-BE49-F238E27FC236}">
                <a16:creationId xmlns:a16="http://schemas.microsoft.com/office/drawing/2014/main" id="{534357BE-12C1-44A2-9602-77A2B5408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6" name="Content Placeholder 10">
            <a:extLst>
              <a:ext uri="{FF2B5EF4-FFF2-40B4-BE49-F238E27FC236}">
                <a16:creationId xmlns:a16="http://schemas.microsoft.com/office/drawing/2014/main" id="{13DE6C7B-DEB0-47CA-8652-781D6E02FE88}"/>
              </a:ext>
            </a:extLst>
          </p:cNvPr>
          <p:cNvGraphicFramePr>
            <a:graphicFrameLocks noGrp="1"/>
          </p:cNvGraphicFramePr>
          <p:nvPr>
            <p:ph idx="1"/>
            <p:extLst>
              <p:ext uri="{D42A27DB-BD31-4B8C-83A1-F6EECF244321}">
                <p14:modId xmlns:p14="http://schemas.microsoft.com/office/powerpoint/2010/main" val="2318032947"/>
              </p:ext>
            </p:extLst>
          </p:nvPr>
        </p:nvGraphicFramePr>
        <p:xfrm>
          <a:off x="4506111" y="1507781"/>
          <a:ext cx="7459043" cy="48822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Recorded Sound">
            <a:hlinkClick r:id="" action="ppaction://media"/>
            <a:extLst>
              <a:ext uri="{FF2B5EF4-FFF2-40B4-BE49-F238E27FC236}">
                <a16:creationId xmlns:a16="http://schemas.microsoft.com/office/drawing/2014/main" id="{1DA881B2-C6C3-47FE-8030-96A3827B410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73809" y="6096000"/>
            <a:ext cx="406400" cy="4064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43979D40-48C7-4A4C-9289-974853653157}"/>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1157035" y="1719650"/>
            <a:ext cx="2898736" cy="4321097"/>
          </a:xfrm>
          <a:prstGeom prst="rect">
            <a:avLst/>
          </a:prstGeom>
        </p:spPr>
      </p:pic>
    </p:spTree>
    <p:extLst>
      <p:ext uri="{BB962C8B-B14F-4D97-AF65-F5344CB8AC3E}">
        <p14:creationId xmlns:p14="http://schemas.microsoft.com/office/powerpoint/2010/main" val="2378564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162" name="Rectangle 161">
            <a:extLst>
              <a:ext uri="{FF2B5EF4-FFF2-40B4-BE49-F238E27FC236}">
                <a16:creationId xmlns:a16="http://schemas.microsoft.com/office/drawing/2014/main" id="{ECD4F02C-6F85-4E6E-A2F2-CCE228865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 name="Rectangle 163">
            <a:extLst>
              <a:ext uri="{FF2B5EF4-FFF2-40B4-BE49-F238E27FC236}">
                <a16:creationId xmlns:a16="http://schemas.microsoft.com/office/drawing/2014/main" id="{3FF7DD9D-228D-4B97-A6AC-6D8FB20426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Shape 220"/>
          <p:cNvSpPr txBox="1">
            <a:spLocks noGrp="1"/>
          </p:cNvSpPr>
          <p:nvPr>
            <p:ph type="title"/>
          </p:nvPr>
        </p:nvSpPr>
        <p:spPr>
          <a:xfrm>
            <a:off x="784743" y="179614"/>
            <a:ext cx="5793475" cy="1485900"/>
          </a:xfrm>
          <a:prstGeom prst="rect">
            <a:avLst/>
          </a:prstGeom>
        </p:spPr>
        <p:txBody>
          <a:bodyPr vert="horz" lIns="91440" tIns="45720" rIns="91440" bIns="45720" rtlCol="0" anchor="t" anchorCtr="0">
            <a:normAutofit/>
          </a:bodyPr>
          <a:lstStyle/>
          <a:p>
            <a:pPr>
              <a:spcBef>
                <a:spcPct val="0"/>
              </a:spcBef>
            </a:pPr>
            <a:r>
              <a:rPr lang="en-US" b="1" dirty="0">
                <a:latin typeface="Calibri" panose="020F0502020204030204" pitchFamily="34" charset="0"/>
                <a:cs typeface="Calibri" panose="020F0502020204030204" pitchFamily="34" charset="0"/>
              </a:rPr>
              <a:t>This is me!</a:t>
            </a:r>
          </a:p>
          <a:p>
            <a:pPr>
              <a:spcBef>
                <a:spcPct val="0"/>
              </a:spcBef>
            </a:pPr>
            <a:r>
              <a:rPr lang="en-US" dirty="0">
                <a:latin typeface="Calibri" panose="020F0502020204030204" pitchFamily="34" charset="0"/>
                <a:cs typeface="Calibri" panose="020F0502020204030204" pitchFamily="34" charset="0"/>
              </a:rPr>
              <a:t>Exploring the world</a:t>
            </a:r>
          </a:p>
        </p:txBody>
      </p:sp>
      <p:sp>
        <p:nvSpPr>
          <p:cNvPr id="221" name="Shape 221"/>
          <p:cNvSpPr txBox="1">
            <a:spLocks noGrp="1"/>
          </p:cNvSpPr>
          <p:nvPr>
            <p:ph type="body" idx="1"/>
          </p:nvPr>
        </p:nvSpPr>
        <p:spPr>
          <a:xfrm>
            <a:off x="478095" y="1665514"/>
            <a:ext cx="6598918" cy="5471266"/>
          </a:xfrm>
          <a:prstGeom prst="rect">
            <a:avLst/>
          </a:prstGeom>
        </p:spPr>
        <p:txBody>
          <a:bodyPr vert="horz" lIns="91440" tIns="45720" rIns="91440" bIns="45720" rtlCol="0" anchorCtr="0">
            <a:normAutofit fontScale="92500" lnSpcReduction="10000"/>
          </a:bodyPr>
          <a:lstStyle/>
          <a:p>
            <a:pPr indent="0">
              <a:buClr>
                <a:schemeClr val="dk1"/>
              </a:buClr>
              <a:buSzPct val="78571"/>
              <a:buFont typeface="Franklin Gothic Book" panose="020B0503020102020204" pitchFamily="34" charset="0"/>
              <a:buNone/>
            </a:pPr>
            <a:r>
              <a:rPr lang="en-US" sz="1900" u="sng" dirty="0">
                <a:latin typeface="Calibri" panose="020F0502020204030204" pitchFamily="34" charset="0"/>
                <a:cs typeface="Calibri" panose="020F0502020204030204" pitchFamily="34" charset="0"/>
              </a:rPr>
              <a:t>I need to:</a:t>
            </a:r>
          </a:p>
          <a:p>
            <a:pPr indent="0">
              <a:buClr>
                <a:schemeClr val="dk1"/>
              </a:buClr>
              <a:buSzPct val="78571"/>
              <a:buFont typeface="Franklin Gothic Book" panose="020B0503020102020204" pitchFamily="34" charset="0"/>
              <a:buNone/>
            </a:pPr>
            <a:endParaRPr lang="en-US" sz="1900" u="sng" dirty="0">
              <a:latin typeface="Calibri" panose="020F0502020204030204" pitchFamily="34" charset="0"/>
              <a:cs typeface="Calibri" panose="020F0502020204030204" pitchFamily="34" charset="0"/>
            </a:endParaRPr>
          </a:p>
          <a:p>
            <a:pPr indent="0">
              <a:buClr>
                <a:schemeClr val="dk1"/>
              </a:buClr>
              <a:buSzPct val="78571"/>
              <a:buFont typeface="Franklin Gothic Book" panose="020B0503020102020204" pitchFamily="34" charset="0"/>
              <a:buNone/>
            </a:pPr>
            <a:r>
              <a:rPr lang="en-US" sz="1900" i="1" dirty="0">
                <a:latin typeface="Calibri" panose="020F0502020204030204" pitchFamily="34" charset="0"/>
                <a:cs typeface="Calibri" panose="020F0502020204030204" pitchFamily="34" charset="0"/>
              </a:rPr>
              <a:t>Begin to share my experiences with others</a:t>
            </a:r>
          </a:p>
          <a:p>
            <a:pPr indent="0">
              <a:buClr>
                <a:schemeClr val="dk1"/>
              </a:buClr>
              <a:buSzPct val="78571"/>
              <a:buFont typeface="Franklin Gothic Book" panose="020B0503020102020204" pitchFamily="34" charset="0"/>
              <a:buNone/>
            </a:pPr>
            <a:r>
              <a:rPr lang="en-US" sz="1900" i="1" dirty="0">
                <a:latin typeface="Calibri" panose="020F0502020204030204" pitchFamily="34" charset="0"/>
                <a:cs typeface="Calibri" panose="020F0502020204030204" pitchFamily="34" charset="0"/>
              </a:rPr>
              <a:t>Be curious and show interest in new experiences</a:t>
            </a:r>
          </a:p>
          <a:p>
            <a:pPr indent="0">
              <a:buClr>
                <a:schemeClr val="dk1"/>
              </a:buClr>
              <a:buSzPct val="78571"/>
              <a:buFont typeface="Franklin Gothic Book" panose="020B0503020102020204" pitchFamily="34" charset="0"/>
              <a:buNone/>
            </a:pPr>
            <a:r>
              <a:rPr lang="en-US" sz="1900" i="1" dirty="0">
                <a:latin typeface="Calibri" panose="020F0502020204030204" pitchFamily="34" charset="0"/>
                <a:cs typeface="Calibri" panose="020F0502020204030204" pitchFamily="34" charset="0"/>
              </a:rPr>
              <a:t>Get things wrong, make a mess and use my physical skills</a:t>
            </a:r>
          </a:p>
          <a:p>
            <a:pPr indent="0">
              <a:buClr>
                <a:schemeClr val="dk1"/>
              </a:buClr>
              <a:buSzPct val="78571"/>
              <a:buFont typeface="Franklin Gothic Book" panose="020B0503020102020204" pitchFamily="34" charset="0"/>
              <a:buNone/>
            </a:pPr>
            <a:r>
              <a:rPr lang="en-US" sz="1900" i="1" dirty="0">
                <a:latin typeface="Calibri" panose="020F0502020204030204" pitchFamily="34" charset="0"/>
                <a:cs typeface="Calibri" panose="020F0502020204030204" pitchFamily="34" charset="0"/>
              </a:rPr>
              <a:t>Occupy myself with self-chosen activities as well as follow instructions from others</a:t>
            </a:r>
          </a:p>
          <a:p>
            <a:pPr indent="0">
              <a:buClr>
                <a:schemeClr val="dk1"/>
              </a:buClr>
              <a:buSzPct val="78571"/>
              <a:buFont typeface="Franklin Gothic Book" panose="020B0503020102020204" pitchFamily="34" charset="0"/>
              <a:buNone/>
            </a:pPr>
            <a:r>
              <a:rPr lang="en-US" sz="1900" i="1" dirty="0">
                <a:latin typeface="Calibri" panose="020F0502020204030204" pitchFamily="34" charset="0"/>
                <a:cs typeface="Calibri" panose="020F0502020204030204" pitchFamily="34" charset="0"/>
              </a:rPr>
              <a:t>Explore the world around me, safely and with consideration</a:t>
            </a:r>
          </a:p>
          <a:p>
            <a:pPr indent="0">
              <a:buClr>
                <a:schemeClr val="dk1"/>
              </a:buClr>
              <a:buSzPct val="78571"/>
              <a:buFont typeface="Franklin Gothic Book" panose="020B0503020102020204" pitchFamily="34" charset="0"/>
              <a:buNone/>
            </a:pPr>
            <a:r>
              <a:rPr lang="en-US" sz="1900" i="1" dirty="0">
                <a:latin typeface="Calibri" panose="020F0502020204030204" pitchFamily="34" charset="0"/>
                <a:cs typeface="Calibri" panose="020F0502020204030204" pitchFamily="34" charset="0"/>
              </a:rPr>
              <a:t>Play with others; seek out opportunities, offer ideas or suggestions</a:t>
            </a:r>
          </a:p>
          <a:p>
            <a:pPr indent="0">
              <a:buClr>
                <a:schemeClr val="dk1"/>
              </a:buClr>
              <a:buSzPct val="78571"/>
              <a:buFont typeface="Franklin Gothic Book" panose="020B0503020102020204" pitchFamily="34" charset="0"/>
              <a:buNone/>
            </a:pPr>
            <a:r>
              <a:rPr lang="en-US" sz="1900" i="1" dirty="0">
                <a:latin typeface="Calibri" panose="020F0502020204030204" pitchFamily="34" charset="0"/>
                <a:cs typeface="Calibri" panose="020F0502020204030204" pitchFamily="34" charset="0"/>
              </a:rPr>
              <a:t>Make simple choices</a:t>
            </a:r>
          </a:p>
          <a:p>
            <a:pPr indent="0">
              <a:buClr>
                <a:schemeClr val="dk1"/>
              </a:buClr>
              <a:buSzPct val="78571"/>
              <a:buFont typeface="Franklin Gothic Book" panose="020B0503020102020204" pitchFamily="34" charset="0"/>
              <a:buNone/>
            </a:pPr>
            <a:r>
              <a:rPr lang="en-US" sz="1900" i="1" dirty="0">
                <a:latin typeface="Calibri" panose="020F0502020204030204" pitchFamily="34" charset="0"/>
                <a:cs typeface="Calibri" panose="020F0502020204030204" pitchFamily="34" charset="0"/>
              </a:rPr>
              <a:t>Manage my feelings</a:t>
            </a:r>
          </a:p>
          <a:p>
            <a:pPr indent="0">
              <a:buClr>
                <a:schemeClr val="dk1"/>
              </a:buClr>
              <a:buSzPct val="78571"/>
              <a:buFont typeface="Franklin Gothic Book" panose="020B0503020102020204" pitchFamily="34" charset="0"/>
              <a:buNone/>
            </a:pPr>
            <a:r>
              <a:rPr lang="en-US" sz="1900" i="1" dirty="0" err="1">
                <a:latin typeface="Calibri" panose="020F0502020204030204" pitchFamily="34" charset="0"/>
                <a:cs typeface="Calibri" panose="020F0502020204030204" pitchFamily="34" charset="0"/>
              </a:rPr>
              <a:t>Recognise</a:t>
            </a:r>
            <a:r>
              <a:rPr lang="en-US" sz="1900" i="1" dirty="0">
                <a:latin typeface="Calibri" panose="020F0502020204030204" pitchFamily="34" charset="0"/>
                <a:cs typeface="Calibri" panose="020F0502020204030204" pitchFamily="34" charset="0"/>
              </a:rPr>
              <a:t> and communicate my likes and dislikes</a:t>
            </a:r>
          </a:p>
          <a:p>
            <a:pPr indent="0">
              <a:buClr>
                <a:schemeClr val="dk1"/>
              </a:buClr>
              <a:buSzPct val="78571"/>
              <a:buFont typeface="Franklin Gothic Book" panose="020B0503020102020204" pitchFamily="34" charset="0"/>
              <a:buNone/>
            </a:pPr>
            <a:r>
              <a:rPr lang="en-US" sz="1900" i="1" dirty="0" err="1">
                <a:latin typeface="Calibri" panose="020F0502020204030204" pitchFamily="34" charset="0"/>
                <a:cs typeface="Calibri" panose="020F0502020204030204" pitchFamily="34" charset="0"/>
              </a:rPr>
              <a:t>Recognise</a:t>
            </a:r>
            <a:r>
              <a:rPr lang="en-US" sz="1900" i="1" dirty="0">
                <a:latin typeface="Calibri" panose="020F0502020204030204" pitchFamily="34" charset="0"/>
                <a:cs typeface="Calibri" panose="020F0502020204030204" pitchFamily="34" charset="0"/>
              </a:rPr>
              <a:t> and know how to talk about different feelings</a:t>
            </a:r>
          </a:p>
          <a:p>
            <a:pPr indent="0">
              <a:buClr>
                <a:schemeClr val="dk1"/>
              </a:buClr>
              <a:buSzPct val="78571"/>
              <a:buFont typeface="Franklin Gothic Book" panose="020B0503020102020204" pitchFamily="34" charset="0"/>
              <a:buNone/>
            </a:pPr>
            <a:r>
              <a:rPr lang="en-US" sz="1900" i="1" dirty="0">
                <a:latin typeface="Calibri" panose="020F0502020204030204" pitchFamily="34" charset="0"/>
                <a:cs typeface="Calibri" panose="020F0502020204030204" pitchFamily="34" charset="0"/>
              </a:rPr>
              <a:t>Concentrate on tasks and be able to keep focused for short periods</a:t>
            </a:r>
          </a:p>
          <a:p>
            <a:pPr indent="0">
              <a:buClr>
                <a:schemeClr val="dk1"/>
              </a:buClr>
              <a:buSzPct val="78571"/>
              <a:buFont typeface="Franklin Gothic Book" panose="020B0503020102020204" pitchFamily="34" charset="0"/>
              <a:buNone/>
            </a:pPr>
            <a:r>
              <a:rPr lang="en-US" sz="1900" i="1" dirty="0">
                <a:latin typeface="Calibri" panose="020F0502020204030204" pitchFamily="34" charset="0"/>
                <a:cs typeface="Calibri" panose="020F0502020204030204" pitchFamily="34" charset="0"/>
              </a:rPr>
              <a:t>Take my turn and manage waiting</a:t>
            </a:r>
          </a:p>
          <a:p>
            <a:pPr indent="0">
              <a:buClr>
                <a:schemeClr val="dk1"/>
              </a:buClr>
              <a:buSzPct val="78571"/>
              <a:buFont typeface="Franklin Gothic Book" panose="020B0503020102020204" pitchFamily="34" charset="0"/>
              <a:buNone/>
            </a:pPr>
            <a:r>
              <a:rPr lang="en-US" sz="1900" i="1" dirty="0">
                <a:latin typeface="Calibri" panose="020F0502020204030204" pitchFamily="34" charset="0"/>
                <a:cs typeface="Calibri" panose="020F0502020204030204" pitchFamily="34" charset="0"/>
              </a:rPr>
              <a:t>Have a sense of my body limits, body shape and size and be aware of others when I am active</a:t>
            </a:r>
          </a:p>
          <a:p>
            <a:pPr>
              <a:buClr>
                <a:schemeClr val="dk1"/>
              </a:buClr>
              <a:buSzPct val="78571"/>
              <a:buFont typeface="Franklin Gothic Book" panose="020B0503020102020204" pitchFamily="34" charset="0"/>
              <a:buNone/>
            </a:pPr>
            <a:endParaRPr lang="en-US" sz="1900" b="1" u="sng" dirty="0">
              <a:latin typeface="Calibri" panose="020F0502020204030204" pitchFamily="34" charset="0"/>
              <a:cs typeface="Calibri" panose="020F0502020204030204" pitchFamily="34" charset="0"/>
            </a:endParaRPr>
          </a:p>
          <a:p>
            <a:pPr>
              <a:buClr>
                <a:schemeClr val="dk1"/>
              </a:buClr>
              <a:buSzPct val="78571"/>
              <a:buFont typeface="Franklin Gothic Book" panose="020B0503020102020204" pitchFamily="34" charset="0"/>
              <a:buNone/>
            </a:pPr>
            <a:r>
              <a:rPr lang="en-US" sz="1900" b="1" i="1" dirty="0">
                <a:latin typeface="Calibri" panose="020F0502020204030204" pitchFamily="34" charset="0"/>
                <a:cs typeface="Calibri" panose="020F0502020204030204" pitchFamily="34" charset="0"/>
              </a:rPr>
              <a:t>	          	</a:t>
            </a:r>
          </a:p>
          <a:p>
            <a:pPr>
              <a:buClr>
                <a:schemeClr val="dk1"/>
              </a:buClr>
              <a:buSzPct val="78571"/>
              <a:buFont typeface="Franklin Gothic Book" panose="020B0503020102020204" pitchFamily="34" charset="0"/>
              <a:buNone/>
            </a:pPr>
            <a:endParaRPr lang="en-US" sz="1100" b="1" i="1" dirty="0"/>
          </a:p>
          <a:p>
            <a:pPr>
              <a:buClr>
                <a:schemeClr val="dk1"/>
              </a:buClr>
              <a:buSzPct val="78571"/>
              <a:buFont typeface="Franklin Gothic Book" panose="020B0503020102020204" pitchFamily="34" charset="0"/>
              <a:buNone/>
            </a:pPr>
            <a:endParaRPr lang="en-US" sz="1100" b="1" i="1" dirty="0"/>
          </a:p>
          <a:p>
            <a:pPr>
              <a:buFont typeface="Franklin Gothic Book" panose="020B0503020102020204" pitchFamily="34" charset="0"/>
              <a:buNone/>
            </a:pPr>
            <a:endParaRPr lang="en-US" sz="1100" dirty="0"/>
          </a:p>
        </p:txBody>
      </p:sp>
      <p:sp>
        <p:nvSpPr>
          <p:cNvPr id="166" name="Rectangle 165">
            <a:extLst>
              <a:ext uri="{FF2B5EF4-FFF2-40B4-BE49-F238E27FC236}">
                <a16:creationId xmlns:a16="http://schemas.microsoft.com/office/drawing/2014/main" id="{2AE37DBE-5576-4E27-97C0-75925347A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Recorded Sound">
            <a:hlinkClick r:id="" action="ppaction://media"/>
            <a:extLst>
              <a:ext uri="{FF2B5EF4-FFF2-40B4-BE49-F238E27FC236}">
                <a16:creationId xmlns:a16="http://schemas.microsoft.com/office/drawing/2014/main" id="{92331750-C636-4534-BD52-FBA98FC8DC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8343" y="6172200"/>
            <a:ext cx="406400" cy="406400"/>
          </a:xfrm>
          <a:prstGeom prst="rect">
            <a:avLst/>
          </a:prstGeom>
        </p:spPr>
      </p:pic>
      <p:pic>
        <p:nvPicPr>
          <p:cNvPr id="5" name="Picture 4" descr="A close up of a logo&#10;&#10;Description automatically generated">
            <a:extLst>
              <a:ext uri="{FF2B5EF4-FFF2-40B4-BE49-F238E27FC236}">
                <a16:creationId xmlns:a16="http://schemas.microsoft.com/office/drawing/2014/main" id="{188418CD-0E43-4B22-B9D1-F8613F55AF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6259" y="-376"/>
            <a:ext cx="4600876" cy="6853187"/>
          </a:xfrm>
          <a:prstGeom prst="rect">
            <a:avLst/>
          </a:prstGeom>
        </p:spPr>
      </p:pic>
    </p:spTree>
    <p:extLst>
      <p:ext uri="{BB962C8B-B14F-4D97-AF65-F5344CB8AC3E}">
        <p14:creationId xmlns:p14="http://schemas.microsoft.com/office/powerpoint/2010/main" val="6011678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1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8">
            <a:extLst>
              <a:ext uri="{FF2B5EF4-FFF2-40B4-BE49-F238E27FC236}">
                <a16:creationId xmlns:a16="http://schemas.microsoft.com/office/drawing/2014/main" id="{062C35EA-DD6B-4002-9BBA-E2D26D7EEA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F13452-1FA0-4393-BF85-239E3574F49E}"/>
              </a:ext>
            </a:extLst>
          </p:cNvPr>
          <p:cNvSpPr>
            <a:spLocks noGrp="1"/>
          </p:cNvSpPr>
          <p:nvPr>
            <p:ph type="title"/>
          </p:nvPr>
        </p:nvSpPr>
        <p:spPr>
          <a:xfrm>
            <a:off x="232337" y="-104487"/>
            <a:ext cx="5958837" cy="1485900"/>
          </a:xfrm>
        </p:spPr>
        <p:txBody>
          <a:bodyPr>
            <a:normAutofit/>
          </a:bodyPr>
          <a:lstStyle/>
          <a:p>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Strategies to consider</a:t>
            </a:r>
          </a:p>
        </p:txBody>
      </p:sp>
      <p:sp>
        <p:nvSpPr>
          <p:cNvPr id="34" name="Rectangle 30">
            <a:extLst>
              <a:ext uri="{FF2B5EF4-FFF2-40B4-BE49-F238E27FC236}">
                <a16:creationId xmlns:a16="http://schemas.microsoft.com/office/drawing/2014/main" id="{683D7A4D-0B68-47B2-A27E-7CBA16304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20" name="Content Placeholder 10">
            <a:extLst>
              <a:ext uri="{FF2B5EF4-FFF2-40B4-BE49-F238E27FC236}">
                <a16:creationId xmlns:a16="http://schemas.microsoft.com/office/drawing/2014/main" id="{37207B3E-66AE-438C-9481-7A22AC626F50}"/>
              </a:ext>
            </a:extLst>
          </p:cNvPr>
          <p:cNvGraphicFramePr>
            <a:graphicFrameLocks/>
          </p:cNvGraphicFramePr>
          <p:nvPr>
            <p:extLst>
              <p:ext uri="{D42A27DB-BD31-4B8C-83A1-F6EECF244321}">
                <p14:modId xmlns:p14="http://schemas.microsoft.com/office/powerpoint/2010/main" val="3803559613"/>
              </p:ext>
            </p:extLst>
          </p:nvPr>
        </p:nvGraphicFramePr>
        <p:xfrm>
          <a:off x="232337" y="1584613"/>
          <a:ext cx="7063648" cy="48822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Recorded Sound">
            <a:hlinkClick r:id="" action="ppaction://media"/>
            <a:extLst>
              <a:ext uri="{FF2B5EF4-FFF2-40B4-BE49-F238E27FC236}">
                <a16:creationId xmlns:a16="http://schemas.microsoft.com/office/drawing/2014/main" id="{6C3B5129-D174-4EA3-897E-81AC10F8A95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19085" y="6263656"/>
            <a:ext cx="406400" cy="406400"/>
          </a:xfrm>
          <a:prstGeom prst="rect">
            <a:avLst/>
          </a:prstGeom>
        </p:spPr>
      </p:pic>
      <p:pic>
        <p:nvPicPr>
          <p:cNvPr id="6" name="Picture 5" descr="A close up of a logo&#10;&#10;Description automatically generated">
            <a:extLst>
              <a:ext uri="{FF2B5EF4-FFF2-40B4-BE49-F238E27FC236}">
                <a16:creationId xmlns:a16="http://schemas.microsoft.com/office/drawing/2014/main" id="{24021372-41E5-4DE4-950B-D809D3C1342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63287" y="1125858"/>
            <a:ext cx="3277686" cy="4882243"/>
          </a:xfrm>
          <a:prstGeom prst="rect">
            <a:avLst/>
          </a:prstGeom>
        </p:spPr>
      </p:pic>
    </p:spTree>
    <p:extLst>
      <p:ext uri="{BB962C8B-B14F-4D97-AF65-F5344CB8AC3E}">
        <p14:creationId xmlns:p14="http://schemas.microsoft.com/office/powerpoint/2010/main" val="31112369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FADAF-379D-4491-87EC-253EAC26608B}"/>
              </a:ext>
            </a:extLst>
          </p:cNvPr>
          <p:cNvSpPr>
            <a:spLocks noGrp="1"/>
          </p:cNvSpPr>
          <p:nvPr>
            <p:ph type="title"/>
          </p:nvPr>
        </p:nvSpPr>
        <p:spPr>
          <a:xfrm>
            <a:off x="1204332" y="338025"/>
            <a:ext cx="10649413" cy="1264962"/>
          </a:xfrm>
        </p:spPr>
        <p:txBody>
          <a:bodyPr>
            <a:normAutofit/>
          </a:bodyPr>
          <a:lstStyle/>
          <a:p>
            <a:r>
              <a:rPr lang="en-GB" b="1" dirty="0">
                <a:latin typeface="Calibri" panose="020F0502020204030204" pitchFamily="34" charset="0"/>
                <a:cs typeface="Calibri" panose="020F0502020204030204" pitchFamily="34" charset="0"/>
              </a:rPr>
              <a:t>The Four Cornerstones (Rotherham Charter)</a:t>
            </a:r>
          </a:p>
        </p:txBody>
      </p:sp>
      <p:sp>
        <p:nvSpPr>
          <p:cNvPr id="61" name="Rectangle 58">
            <a:extLst>
              <a:ext uri="{FF2B5EF4-FFF2-40B4-BE49-F238E27FC236}">
                <a16:creationId xmlns:a16="http://schemas.microsoft.com/office/drawing/2014/main" id="{534357BE-12C1-44A2-9602-77A2B5408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Content Placeholder 12">
            <a:extLst>
              <a:ext uri="{FF2B5EF4-FFF2-40B4-BE49-F238E27FC236}">
                <a16:creationId xmlns:a16="http://schemas.microsoft.com/office/drawing/2014/main" id="{476F1616-E261-4E90-ADE2-6829FF047B5F}"/>
              </a:ext>
            </a:extLst>
          </p:cNvPr>
          <p:cNvSpPr>
            <a:spLocks noGrp="1"/>
          </p:cNvSpPr>
          <p:nvPr>
            <p:ph idx="1"/>
          </p:nvPr>
        </p:nvSpPr>
        <p:spPr>
          <a:xfrm>
            <a:off x="4954181" y="1443611"/>
            <a:ext cx="6562905" cy="4631406"/>
          </a:xfrm>
        </p:spPr>
        <p:txBody>
          <a:bodyPr>
            <a:normAutofit fontScale="92500"/>
          </a:bodyPr>
          <a:lstStyle/>
          <a:p>
            <a:pPr marL="0" indent="0">
              <a:buNone/>
            </a:pPr>
            <a:r>
              <a:rPr lang="en-GB" dirty="0">
                <a:latin typeface="Calibri" panose="020F0502020204030204" pitchFamily="34" charset="0"/>
                <a:cs typeface="Calibri" panose="020F0502020204030204" pitchFamily="34" charset="0"/>
              </a:rPr>
              <a:t>           </a:t>
            </a:r>
          </a:p>
          <a:p>
            <a:pPr marL="0" indent="0">
              <a:buNone/>
            </a:pPr>
            <a:r>
              <a:rPr lang="en-GB" sz="2400" dirty="0">
                <a:latin typeface="Calibri" panose="020F0502020204030204" pitchFamily="34" charset="0"/>
                <a:cs typeface="Calibri" panose="020F0502020204030204" pitchFamily="34" charset="0"/>
              </a:rPr>
              <a:t>How can we make the Cornerstones a continued reality in the experience of all our staff, children and young people, parents and carers during this crisis?</a:t>
            </a:r>
          </a:p>
          <a:p>
            <a:pPr marL="0" indent="0">
              <a:buNone/>
            </a:pPr>
            <a:endParaRPr lang="en-GB" sz="2400" dirty="0">
              <a:latin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cs typeface="Calibri" panose="020F0502020204030204" pitchFamily="34" charset="0"/>
              </a:rPr>
              <a:t>What are we already doing? </a:t>
            </a:r>
          </a:p>
          <a:p>
            <a:pPr marL="0" indent="0">
              <a:buNone/>
            </a:pPr>
            <a:endParaRPr lang="en-GB" sz="2400" dirty="0">
              <a:latin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cs typeface="Calibri" panose="020F0502020204030204" pitchFamily="34" charset="0"/>
              </a:rPr>
              <a:t>What might we do better?</a:t>
            </a:r>
          </a:p>
          <a:p>
            <a:pPr marL="0" indent="0">
              <a:buNone/>
            </a:pPr>
            <a:endParaRPr lang="en-GB" sz="2400" dirty="0">
              <a:latin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cs typeface="Calibri" panose="020F0502020204030204" pitchFamily="34" charset="0"/>
              </a:rPr>
              <a:t>How might we involve all our partners in thinking about this?</a:t>
            </a:r>
          </a:p>
        </p:txBody>
      </p:sp>
      <p:pic>
        <p:nvPicPr>
          <p:cNvPr id="15" name="Graphic 14" descr="Document">
            <a:extLst>
              <a:ext uri="{FF2B5EF4-FFF2-40B4-BE49-F238E27FC236}">
                <a16:creationId xmlns:a16="http://schemas.microsoft.com/office/drawing/2014/main" id="{EE0F5B5E-28BB-477E-BE53-D4384158D2C8}"/>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954181" y="1056632"/>
            <a:ext cx="744235" cy="744235"/>
          </a:xfrm>
          <a:prstGeom prst="rect">
            <a:avLst/>
          </a:prstGeom>
        </p:spPr>
      </p:pic>
      <p:pic>
        <p:nvPicPr>
          <p:cNvPr id="4" name="Recorded Sound">
            <a:hlinkClick r:id="" action="ppaction://media"/>
            <a:extLst>
              <a:ext uri="{FF2B5EF4-FFF2-40B4-BE49-F238E27FC236}">
                <a16:creationId xmlns:a16="http://schemas.microsoft.com/office/drawing/2014/main" id="{2712422F-6E2A-4BFF-95D3-7C19DC39BD7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87707" y="6130302"/>
            <a:ext cx="406400" cy="406400"/>
          </a:xfrm>
          <a:prstGeom prst="rect">
            <a:avLst/>
          </a:prstGeom>
        </p:spPr>
      </p:pic>
      <p:pic>
        <p:nvPicPr>
          <p:cNvPr id="5" name="Picture 4">
            <a:extLst>
              <a:ext uri="{FF2B5EF4-FFF2-40B4-BE49-F238E27FC236}">
                <a16:creationId xmlns:a16="http://schemas.microsoft.com/office/drawing/2014/main" id="{92F4B56C-551F-40D5-BA57-D32971004F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4332" y="1675196"/>
            <a:ext cx="3619099" cy="4533499"/>
          </a:xfrm>
          <a:prstGeom prst="rect">
            <a:avLst/>
          </a:prstGeom>
        </p:spPr>
      </p:pic>
    </p:spTree>
    <p:extLst>
      <p:ext uri="{BB962C8B-B14F-4D97-AF65-F5344CB8AC3E}">
        <p14:creationId xmlns:p14="http://schemas.microsoft.com/office/powerpoint/2010/main" val="18755632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1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2">
            <a:extLst>
              <a:ext uri="{FF2B5EF4-FFF2-40B4-BE49-F238E27FC236}">
                <a16:creationId xmlns:a16="http://schemas.microsoft.com/office/drawing/2014/main" id="{B07103F4-AFE6-4DC5-8934-DA3F40003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24D372E-688C-443D-80CC-A6E39226374B}"/>
              </a:ext>
            </a:extLst>
          </p:cNvPr>
          <p:cNvSpPr>
            <a:spLocks noGrp="1"/>
          </p:cNvSpPr>
          <p:nvPr>
            <p:ph type="title"/>
          </p:nvPr>
        </p:nvSpPr>
        <p:spPr>
          <a:xfrm>
            <a:off x="881743" y="1055118"/>
            <a:ext cx="3489535" cy="4487038"/>
          </a:xfrm>
        </p:spPr>
        <p:txBody>
          <a:bodyPr vert="horz" lIns="91440" tIns="45720" rIns="91440" bIns="45720" rtlCol="0" anchor="t">
            <a:normAutofit/>
          </a:bodyPr>
          <a:lstStyle/>
          <a:p>
            <a:pPr algn="ctr"/>
            <a:r>
              <a:rPr lang="en-US" b="1" dirty="0">
                <a:latin typeface="Calibri" panose="020F0502020204030204" pitchFamily="34" charset="0"/>
                <a:cs typeface="Calibri" panose="020F0502020204030204" pitchFamily="34" charset="0"/>
              </a:rPr>
              <a:t>Why wellbeing, inclusion and co-production are more important than ever</a:t>
            </a:r>
          </a:p>
        </p:txBody>
      </p:sp>
      <p:sp>
        <p:nvSpPr>
          <p:cNvPr id="28" name="Rectangle 24">
            <a:extLst>
              <a:ext uri="{FF2B5EF4-FFF2-40B4-BE49-F238E27FC236}">
                <a16:creationId xmlns:a16="http://schemas.microsoft.com/office/drawing/2014/main" id="{A032AF67-9361-4696-893D-E91665A60D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Speech Bubble: Oval 15">
            <a:extLst>
              <a:ext uri="{FF2B5EF4-FFF2-40B4-BE49-F238E27FC236}">
                <a16:creationId xmlns:a16="http://schemas.microsoft.com/office/drawing/2014/main" id="{243E3257-B706-4AE4-B324-03033A744AF3}"/>
              </a:ext>
            </a:extLst>
          </p:cNvPr>
          <p:cNvSpPr/>
          <p:nvPr/>
        </p:nvSpPr>
        <p:spPr>
          <a:xfrm>
            <a:off x="4546326" y="233823"/>
            <a:ext cx="7124466" cy="4159581"/>
          </a:xfrm>
          <a:prstGeom prst="wedgeEllipseCallout">
            <a:avLst>
              <a:gd name="adj1" fmla="val 10489"/>
              <a:gd name="adj2" fmla="val 64653"/>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Autofit/>
          </a:bodyPr>
          <a:lstStyle/>
          <a:p>
            <a:pPr marL="384048" indent="-384048" algn="ctr" defTabSz="914400">
              <a:lnSpc>
                <a:spcPct val="94000"/>
              </a:lnSpc>
              <a:spcAft>
                <a:spcPts val="200"/>
              </a:spcAft>
              <a:buFont typeface="Franklin Gothic Book" panose="020B0503020102020204" pitchFamily="34" charset="0"/>
            </a:pPr>
            <a:r>
              <a:rPr lang="en-US" sz="2200" i="1" dirty="0">
                <a:solidFill>
                  <a:schemeClr val="tx2"/>
                </a:solidFill>
                <a:latin typeface="Calibri" panose="020F0502020204030204" pitchFamily="34" charset="0"/>
                <a:cs typeface="Calibri" panose="020F0502020204030204" pitchFamily="34" charset="0"/>
              </a:rPr>
              <a:t>We will need different routines</a:t>
            </a:r>
          </a:p>
          <a:p>
            <a:pPr marL="384048" indent="-384048" algn="ctr" defTabSz="914400">
              <a:lnSpc>
                <a:spcPct val="94000"/>
              </a:lnSpc>
              <a:spcAft>
                <a:spcPts val="200"/>
              </a:spcAft>
              <a:buFont typeface="Franklin Gothic Book" panose="020B0503020102020204" pitchFamily="34" charset="0"/>
            </a:pPr>
            <a:r>
              <a:rPr lang="en-US" sz="2200" i="1" dirty="0">
                <a:solidFill>
                  <a:schemeClr val="tx2"/>
                </a:solidFill>
                <a:latin typeface="Calibri" panose="020F0502020204030204" pitchFamily="34" charset="0"/>
                <a:cs typeface="Calibri" panose="020F0502020204030204" pitchFamily="34" charset="0"/>
              </a:rPr>
              <a:t>What about social distancing?</a:t>
            </a:r>
          </a:p>
          <a:p>
            <a:pPr marL="384048" indent="-384048" algn="ctr" defTabSz="914400">
              <a:lnSpc>
                <a:spcPct val="94000"/>
              </a:lnSpc>
              <a:spcAft>
                <a:spcPts val="200"/>
              </a:spcAft>
              <a:buFont typeface="Franklin Gothic Book" panose="020B0503020102020204" pitchFamily="34" charset="0"/>
            </a:pPr>
            <a:r>
              <a:rPr lang="en-US" sz="2200" i="1" dirty="0">
                <a:solidFill>
                  <a:schemeClr val="tx2"/>
                </a:solidFill>
                <a:latin typeface="Calibri" panose="020F0502020204030204" pitchFamily="34" charset="0"/>
                <a:cs typeface="Calibri" panose="020F0502020204030204" pitchFamily="34" charset="0"/>
              </a:rPr>
              <a:t>How do we protect vulnerable children and young people, families and staff?</a:t>
            </a:r>
          </a:p>
          <a:p>
            <a:pPr marL="384048" indent="-384048" algn="ctr" defTabSz="914400">
              <a:lnSpc>
                <a:spcPct val="94000"/>
              </a:lnSpc>
              <a:spcAft>
                <a:spcPts val="200"/>
              </a:spcAft>
              <a:buFont typeface="Franklin Gothic Book" panose="020B0503020102020204" pitchFamily="34" charset="0"/>
            </a:pPr>
            <a:r>
              <a:rPr lang="en-US" sz="2200" i="1" dirty="0">
                <a:solidFill>
                  <a:schemeClr val="tx2"/>
                </a:solidFill>
                <a:latin typeface="Calibri" panose="020F0502020204030204" pitchFamily="34" charset="0"/>
                <a:cs typeface="Calibri" panose="020F0502020204030204" pitchFamily="34" charset="0"/>
              </a:rPr>
              <a:t>There will be varying emotional responses</a:t>
            </a:r>
          </a:p>
          <a:p>
            <a:pPr marL="384048" indent="-384048" algn="ctr" defTabSz="914400">
              <a:lnSpc>
                <a:spcPct val="94000"/>
              </a:lnSpc>
              <a:spcAft>
                <a:spcPts val="200"/>
              </a:spcAft>
              <a:buFont typeface="Franklin Gothic Book" panose="020B0503020102020204" pitchFamily="34" charset="0"/>
            </a:pPr>
            <a:r>
              <a:rPr lang="en-US" sz="2200" i="1" dirty="0">
                <a:solidFill>
                  <a:schemeClr val="tx2"/>
                </a:solidFill>
                <a:latin typeface="Calibri" panose="020F0502020204030204" pitchFamily="34" charset="0"/>
                <a:cs typeface="Calibri" panose="020F0502020204030204" pitchFamily="34" charset="0"/>
              </a:rPr>
              <a:t>Trauma</a:t>
            </a:r>
          </a:p>
          <a:p>
            <a:pPr marL="384048" indent="-384048" algn="ctr" defTabSz="914400">
              <a:lnSpc>
                <a:spcPct val="94000"/>
              </a:lnSpc>
              <a:spcAft>
                <a:spcPts val="200"/>
              </a:spcAft>
              <a:buFont typeface="Franklin Gothic Book" panose="020B0503020102020204" pitchFamily="34" charset="0"/>
            </a:pPr>
            <a:r>
              <a:rPr lang="en-US" sz="2200" i="1" dirty="0">
                <a:solidFill>
                  <a:schemeClr val="tx2"/>
                </a:solidFill>
                <a:latin typeface="Calibri" panose="020F0502020204030204" pitchFamily="34" charset="0"/>
                <a:cs typeface="Calibri" panose="020F0502020204030204" pitchFamily="34" charset="0"/>
              </a:rPr>
              <a:t>End of key stage transitions</a:t>
            </a:r>
          </a:p>
          <a:p>
            <a:pPr marL="384048" indent="-384048" algn="ctr" defTabSz="914400">
              <a:lnSpc>
                <a:spcPct val="94000"/>
              </a:lnSpc>
              <a:spcAft>
                <a:spcPts val="200"/>
              </a:spcAft>
              <a:buFont typeface="Franklin Gothic Book" panose="020B0503020102020204" pitchFamily="34" charset="0"/>
            </a:pPr>
            <a:r>
              <a:rPr lang="en-US" sz="2200" i="1" dirty="0">
                <a:solidFill>
                  <a:schemeClr val="tx2"/>
                </a:solidFill>
                <a:latin typeface="Calibri" panose="020F0502020204030204" pitchFamily="34" charset="0"/>
                <a:cs typeface="Calibri" panose="020F0502020204030204" pitchFamily="34" charset="0"/>
              </a:rPr>
              <a:t>How can we deliver the curriculum?</a:t>
            </a:r>
          </a:p>
          <a:p>
            <a:pPr marL="384048" indent="-384048" algn="ctr" defTabSz="914400">
              <a:lnSpc>
                <a:spcPct val="94000"/>
              </a:lnSpc>
              <a:spcAft>
                <a:spcPts val="200"/>
              </a:spcAft>
              <a:buFont typeface="Franklin Gothic Book" panose="020B0503020102020204" pitchFamily="34" charset="0"/>
            </a:pPr>
            <a:r>
              <a:rPr lang="en-US" sz="2200" i="1" dirty="0">
                <a:solidFill>
                  <a:schemeClr val="tx2"/>
                </a:solidFill>
                <a:latin typeface="Calibri" panose="020F0502020204030204" pitchFamily="34" charset="0"/>
                <a:cs typeface="Calibri" panose="020F0502020204030204" pitchFamily="34" charset="0"/>
              </a:rPr>
              <a:t>I feel out of control...</a:t>
            </a:r>
          </a:p>
        </p:txBody>
      </p:sp>
      <p:pic>
        <p:nvPicPr>
          <p:cNvPr id="18" name="Content Placeholder 17">
            <a:extLst>
              <a:ext uri="{FF2B5EF4-FFF2-40B4-BE49-F238E27FC236}">
                <a16:creationId xmlns:a16="http://schemas.microsoft.com/office/drawing/2014/main" id="{82745E3C-B0D8-44BD-963A-92EAB7C2AA8C}"/>
              </a:ext>
            </a:extLst>
          </p:cNvPr>
          <p:cNvPicPr>
            <a:picLocks noGrp="1" noChangeAspect="1"/>
          </p:cNvPicPr>
          <p:nvPr>
            <p:ph sz="half" idx="1"/>
          </p:nvPr>
        </p:nvPicPr>
        <p:blipFill>
          <a:blip r:embed="rId5"/>
          <a:stretch>
            <a:fillRect/>
          </a:stretch>
        </p:blipFill>
        <p:spPr>
          <a:xfrm>
            <a:off x="6679819" y="5014774"/>
            <a:ext cx="3013008" cy="1687285"/>
          </a:xfrm>
          <a:prstGeom prst="rect">
            <a:avLst/>
          </a:prstGeom>
        </p:spPr>
      </p:pic>
      <p:pic>
        <p:nvPicPr>
          <p:cNvPr id="3" name="Recorded Sound">
            <a:hlinkClick r:id="" action="ppaction://media"/>
            <a:extLst>
              <a:ext uri="{FF2B5EF4-FFF2-40B4-BE49-F238E27FC236}">
                <a16:creationId xmlns:a16="http://schemas.microsoft.com/office/drawing/2014/main" id="{FEC20C8D-ADE2-4046-BF61-A441EF0F92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23014" y="5702299"/>
            <a:ext cx="406400" cy="406400"/>
          </a:xfrm>
          <a:prstGeom prst="rect">
            <a:avLst/>
          </a:prstGeom>
        </p:spPr>
      </p:pic>
    </p:spTree>
    <p:extLst>
      <p:ext uri="{BB962C8B-B14F-4D97-AF65-F5344CB8AC3E}">
        <p14:creationId xmlns:p14="http://schemas.microsoft.com/office/powerpoint/2010/main" val="18408395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2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ACA88F4-37F2-4CF8-B27D-752C9D574353}"/>
              </a:ext>
            </a:extLst>
          </p:cNvPr>
          <p:cNvSpPr>
            <a:spLocks noGrp="1"/>
          </p:cNvSpPr>
          <p:nvPr>
            <p:ph sz="half" idx="1"/>
          </p:nvPr>
        </p:nvSpPr>
        <p:spPr>
          <a:xfrm>
            <a:off x="889000" y="241300"/>
            <a:ext cx="10617200" cy="6502390"/>
          </a:xfrm>
          <a:prstGeom prst="wedgeEllipseCallout">
            <a:avLst>
              <a:gd name="adj1" fmla="val 42388"/>
              <a:gd name="adj2" fmla="val -43474"/>
            </a:avLst>
          </a:prstGeom>
          <a:solidFill>
            <a:schemeClr val="accent3">
              <a:lumMod val="20000"/>
              <a:lumOff val="80000"/>
            </a:schemeClr>
          </a:solidFill>
          <a:ln/>
        </p:spPr>
        <p:style>
          <a:lnRef idx="1">
            <a:schemeClr val="accent3"/>
          </a:lnRef>
          <a:fillRef idx="2">
            <a:schemeClr val="accent3"/>
          </a:fillRef>
          <a:effectRef idx="1">
            <a:schemeClr val="accent3"/>
          </a:effectRef>
          <a:fontRef idx="minor">
            <a:schemeClr val="dk1"/>
          </a:fontRef>
        </p:style>
        <p:txBody>
          <a:bodyPr rtlCol="0" anchor="ctr">
            <a:noAutofit/>
          </a:bodyPr>
          <a:lstStyle/>
          <a:p>
            <a:pPr marL="0" indent="0" algn="ctr">
              <a:buNone/>
            </a:pPr>
            <a:r>
              <a:rPr lang="en-GB" sz="2400" i="1" dirty="0">
                <a:latin typeface="Calibri" panose="020F0502020204030204" pitchFamily="34" charset="0"/>
                <a:cs typeface="Calibri" panose="020F0502020204030204" pitchFamily="34" charset="0"/>
              </a:rPr>
              <a:t>It is important to be able to voice our feelings</a:t>
            </a:r>
          </a:p>
          <a:p>
            <a:pPr marL="0" indent="0" algn="ctr">
              <a:buNone/>
            </a:pPr>
            <a:r>
              <a:rPr lang="en-GB" sz="2400" i="1" dirty="0">
                <a:latin typeface="Calibri" panose="020F0502020204030204" pitchFamily="34" charset="0"/>
                <a:cs typeface="Calibri" panose="020F0502020204030204" pitchFamily="34" charset="0"/>
              </a:rPr>
              <a:t>We want to listen and respond with </a:t>
            </a:r>
            <a:r>
              <a:rPr lang="en-GB" sz="2400" b="1" i="1" dirty="0">
                <a:latin typeface="Calibri" panose="020F0502020204030204" pitchFamily="34" charset="0"/>
                <a:cs typeface="Calibri" panose="020F0502020204030204" pitchFamily="34" charset="0"/>
                <a:hlinkClick r:id="rId5"/>
              </a:rPr>
              <a:t>empathy </a:t>
            </a:r>
            <a:endParaRPr lang="en-GB" sz="2400" b="1" i="1" dirty="0">
              <a:latin typeface="Calibri" panose="020F0502020204030204" pitchFamily="34" charset="0"/>
              <a:cs typeface="Calibri" panose="020F0502020204030204" pitchFamily="34" charset="0"/>
            </a:endParaRPr>
          </a:p>
          <a:p>
            <a:pPr marL="0" indent="0" algn="ctr">
              <a:buNone/>
            </a:pPr>
            <a:r>
              <a:rPr lang="en-GB" sz="2400" i="1" dirty="0">
                <a:latin typeface="Calibri" panose="020F0502020204030204" pitchFamily="34" charset="0"/>
                <a:cs typeface="Calibri" panose="020F0502020204030204" pitchFamily="34" charset="0"/>
              </a:rPr>
              <a:t>These changes make it a transition for all of us</a:t>
            </a:r>
          </a:p>
          <a:p>
            <a:pPr marL="0" indent="0" algn="ctr">
              <a:buNone/>
            </a:pPr>
            <a:r>
              <a:rPr lang="en-GB" sz="2400" i="1" dirty="0">
                <a:latin typeface="Calibri" panose="020F0502020204030204" pitchFamily="34" charset="0"/>
                <a:cs typeface="Calibri" panose="020F0502020204030204" pitchFamily="34" charset="0"/>
              </a:rPr>
              <a:t>Let’s invest in preparation, do what we can, when we can</a:t>
            </a:r>
          </a:p>
          <a:p>
            <a:pPr marL="0" indent="0" algn="ctr">
              <a:buNone/>
            </a:pPr>
            <a:r>
              <a:rPr lang="en-GB" sz="2400" i="1" dirty="0">
                <a:latin typeface="Calibri" panose="020F0502020204030204" pitchFamily="34" charset="0"/>
                <a:cs typeface="Calibri" panose="020F0502020204030204" pitchFamily="34" charset="0"/>
              </a:rPr>
              <a:t>Build upon the </a:t>
            </a:r>
            <a:r>
              <a:rPr lang="en-GB" sz="2400" b="1" i="1" dirty="0">
                <a:latin typeface="Calibri" panose="020F0502020204030204" pitchFamily="34" charset="0"/>
                <a:cs typeface="Calibri" panose="020F0502020204030204" pitchFamily="34" charset="0"/>
                <a:hlinkClick r:id="rId6"/>
              </a:rPr>
              <a:t>great work </a:t>
            </a:r>
            <a:r>
              <a:rPr lang="en-GB" sz="2400" i="1" dirty="0">
                <a:latin typeface="Calibri" panose="020F0502020204030204" pitchFamily="34" charset="0"/>
                <a:cs typeface="Calibri" panose="020F0502020204030204" pitchFamily="34" charset="0"/>
              </a:rPr>
              <a:t>you have already been doing during the lockdown</a:t>
            </a:r>
          </a:p>
          <a:p>
            <a:pPr marL="0" indent="0" algn="ctr">
              <a:buNone/>
            </a:pPr>
            <a:r>
              <a:rPr lang="en-GB" sz="2400" i="1" dirty="0">
                <a:latin typeface="Calibri" panose="020F0502020204030204" pitchFamily="34" charset="0"/>
                <a:cs typeface="Calibri" panose="020F0502020204030204" pitchFamily="34" charset="0"/>
              </a:rPr>
              <a:t>Be creative to help re-establish relationships and set up networks </a:t>
            </a:r>
          </a:p>
          <a:p>
            <a:pPr marL="0" indent="0" algn="ctr">
              <a:buNone/>
            </a:pPr>
            <a:r>
              <a:rPr lang="en-GB" sz="2400" i="1" dirty="0">
                <a:latin typeface="Calibri" panose="020F0502020204030204" pitchFamily="34" charset="0"/>
                <a:cs typeface="Calibri" panose="020F0502020204030204" pitchFamily="34" charset="0"/>
              </a:rPr>
              <a:t>Make </a:t>
            </a:r>
            <a:r>
              <a:rPr lang="en-GB" sz="2400" b="1" i="1" dirty="0">
                <a:latin typeface="Calibri" panose="020F0502020204030204" pitchFamily="34" charset="0"/>
                <a:cs typeface="Calibri" panose="020F0502020204030204" pitchFamily="34" charset="0"/>
                <a:hlinkClick r:id="rId7"/>
              </a:rPr>
              <a:t>reasonable</a:t>
            </a:r>
            <a:r>
              <a:rPr lang="en-GB" sz="2400" i="1" dirty="0">
                <a:latin typeface="Calibri" panose="020F0502020204030204" pitchFamily="34" charset="0"/>
                <a:cs typeface="Calibri" panose="020F0502020204030204" pitchFamily="34" charset="0"/>
                <a:hlinkClick r:id="rId7"/>
              </a:rPr>
              <a:t> </a:t>
            </a:r>
            <a:r>
              <a:rPr lang="en-GB" sz="2400" b="1" i="1" dirty="0">
                <a:latin typeface="Calibri" panose="020F0502020204030204" pitchFamily="34" charset="0"/>
                <a:cs typeface="Calibri" panose="020F0502020204030204" pitchFamily="34" charset="0"/>
                <a:hlinkClick r:id="rId7"/>
              </a:rPr>
              <a:t>endeavours</a:t>
            </a:r>
            <a:r>
              <a:rPr lang="en-GB" sz="2400" i="1" dirty="0">
                <a:latin typeface="Calibri" panose="020F0502020204030204" pitchFamily="34" charset="0"/>
                <a:cs typeface="Calibri" panose="020F0502020204030204" pitchFamily="34" charset="0"/>
                <a:hlinkClick r:id="rId7"/>
              </a:rPr>
              <a:t> </a:t>
            </a:r>
            <a:r>
              <a:rPr lang="en-GB" sz="2400" i="1" dirty="0">
                <a:latin typeface="Calibri" panose="020F0502020204030204" pitchFamily="34" charset="0"/>
                <a:cs typeface="Calibri" panose="020F0502020204030204" pitchFamily="34" charset="0"/>
              </a:rPr>
              <a:t>in partnership </a:t>
            </a:r>
          </a:p>
          <a:p>
            <a:pPr marL="0" indent="0" algn="ctr">
              <a:buNone/>
            </a:pPr>
            <a:r>
              <a:rPr lang="en-GB" sz="2400" i="1" dirty="0">
                <a:latin typeface="Calibri" panose="020F0502020204030204" pitchFamily="34" charset="0"/>
                <a:cs typeface="Calibri" panose="020F0502020204030204" pitchFamily="34" charset="0"/>
              </a:rPr>
              <a:t>Develop personalised and group arrangements – don’t expect the same things to work for everybody!</a:t>
            </a:r>
          </a:p>
        </p:txBody>
      </p:sp>
      <p:pic>
        <p:nvPicPr>
          <p:cNvPr id="6" name="Picture 5">
            <a:extLst>
              <a:ext uri="{FF2B5EF4-FFF2-40B4-BE49-F238E27FC236}">
                <a16:creationId xmlns:a16="http://schemas.microsoft.com/office/drawing/2014/main" id="{C18E8AA7-0967-4951-949A-FDE681ADFAD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b="-2"/>
          <a:stretch/>
        </p:blipFill>
        <p:spPr>
          <a:xfrm>
            <a:off x="11026775" y="114310"/>
            <a:ext cx="1041400" cy="1551865"/>
          </a:xfrm>
          <a:prstGeom prst="rect">
            <a:avLst/>
          </a:prstGeom>
        </p:spPr>
      </p:pic>
      <p:pic>
        <p:nvPicPr>
          <p:cNvPr id="7" name="Picture 6">
            <a:extLst>
              <a:ext uri="{FF2B5EF4-FFF2-40B4-BE49-F238E27FC236}">
                <a16:creationId xmlns:a16="http://schemas.microsoft.com/office/drawing/2014/main" id="{55ECE36D-EB7F-4F98-82E0-FF70ABA28D7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026775" y="1592440"/>
            <a:ext cx="1041400" cy="554512"/>
          </a:xfrm>
          <a:prstGeom prst="rect">
            <a:avLst/>
          </a:prstGeom>
        </p:spPr>
      </p:pic>
      <p:pic>
        <p:nvPicPr>
          <p:cNvPr id="8" name="Graphic 7" descr="Video camera">
            <a:extLst>
              <a:ext uri="{FF2B5EF4-FFF2-40B4-BE49-F238E27FC236}">
                <a16:creationId xmlns:a16="http://schemas.microsoft.com/office/drawing/2014/main" id="{867008D2-6F27-40A1-B3BB-EB785777FD45}"/>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26338" y="59428"/>
            <a:ext cx="846344" cy="846344"/>
          </a:xfrm>
          <a:prstGeom prst="rect">
            <a:avLst/>
          </a:prstGeom>
        </p:spPr>
      </p:pic>
      <p:pic>
        <p:nvPicPr>
          <p:cNvPr id="3" name="Graphic 2" descr="Open book">
            <a:extLst>
              <a:ext uri="{FF2B5EF4-FFF2-40B4-BE49-F238E27FC236}">
                <a16:creationId xmlns:a16="http://schemas.microsoft.com/office/drawing/2014/main" id="{FD91DAD7-761B-4358-92FE-4A13E93D1F47}"/>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838501" y="890242"/>
            <a:ext cx="783682" cy="783682"/>
          </a:xfrm>
          <a:prstGeom prst="rect">
            <a:avLst/>
          </a:prstGeom>
        </p:spPr>
      </p:pic>
      <p:pic>
        <p:nvPicPr>
          <p:cNvPr id="10" name="Recorded Sound">
            <a:hlinkClick r:id="" action="ppaction://media"/>
            <a:extLst>
              <a:ext uri="{FF2B5EF4-FFF2-40B4-BE49-F238E27FC236}">
                <a16:creationId xmlns:a16="http://schemas.microsoft.com/office/drawing/2014/main" id="{B147AE2E-1DF5-4201-8E32-1E78302AD87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30342" y="6006787"/>
            <a:ext cx="406400" cy="406400"/>
          </a:xfrm>
          <a:prstGeom prst="rect">
            <a:avLst/>
          </a:prstGeom>
        </p:spPr>
      </p:pic>
    </p:spTree>
    <p:extLst>
      <p:ext uri="{BB962C8B-B14F-4D97-AF65-F5344CB8AC3E}">
        <p14:creationId xmlns:p14="http://schemas.microsoft.com/office/powerpoint/2010/main" val="8077771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7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ACA88F4-37F2-4CF8-B27D-752C9D574353}"/>
              </a:ext>
            </a:extLst>
          </p:cNvPr>
          <p:cNvSpPr>
            <a:spLocks noGrp="1"/>
          </p:cNvSpPr>
          <p:nvPr>
            <p:ph sz="half" idx="1"/>
          </p:nvPr>
        </p:nvSpPr>
        <p:spPr>
          <a:xfrm>
            <a:off x="889000" y="241300"/>
            <a:ext cx="10617200" cy="6502390"/>
          </a:xfrm>
          <a:prstGeom prst="wedgeEllipseCallout">
            <a:avLst>
              <a:gd name="adj1" fmla="val 42388"/>
              <a:gd name="adj2" fmla="val -43474"/>
            </a:avLst>
          </a:prstGeom>
          <a:solidFill>
            <a:schemeClr val="accent3">
              <a:lumMod val="20000"/>
              <a:lumOff val="80000"/>
            </a:schemeClr>
          </a:solidFill>
          <a:ln/>
        </p:spPr>
        <p:style>
          <a:lnRef idx="1">
            <a:schemeClr val="accent3"/>
          </a:lnRef>
          <a:fillRef idx="2">
            <a:schemeClr val="accent3"/>
          </a:fillRef>
          <a:effectRef idx="1">
            <a:schemeClr val="accent3"/>
          </a:effectRef>
          <a:fontRef idx="minor">
            <a:schemeClr val="dk1"/>
          </a:fontRef>
        </p:style>
        <p:txBody>
          <a:bodyPr rtlCol="0" anchor="ctr">
            <a:noAutofit/>
          </a:bodyPr>
          <a:lstStyle/>
          <a:p>
            <a:pPr marL="0" indent="0" algn="ctr">
              <a:buNone/>
            </a:pPr>
            <a:r>
              <a:rPr lang="en-GB" sz="2400" b="1" i="1" dirty="0">
                <a:latin typeface="Calibri" panose="020F0502020204030204" pitchFamily="34" charset="0"/>
                <a:cs typeface="Calibri" panose="020F0502020204030204" pitchFamily="34" charset="0"/>
                <a:hlinkClick r:id="rId3"/>
              </a:rPr>
              <a:t>We will not always get it right </a:t>
            </a:r>
            <a:r>
              <a:rPr lang="en-GB" sz="2400" i="1" dirty="0">
                <a:latin typeface="Calibri" panose="020F0502020204030204" pitchFamily="34" charset="0"/>
                <a:cs typeface="Calibri" panose="020F0502020204030204" pitchFamily="34" charset="0"/>
              </a:rPr>
              <a:t>but we will try our best</a:t>
            </a:r>
          </a:p>
          <a:p>
            <a:pPr marL="0" indent="0" algn="ctr">
              <a:buNone/>
            </a:pPr>
            <a:r>
              <a:rPr lang="en-GB" sz="2400" i="1" dirty="0">
                <a:latin typeface="Calibri" panose="020F0502020204030204" pitchFamily="34" charset="0"/>
                <a:cs typeface="Calibri" panose="020F0502020204030204" pitchFamily="34" charset="0"/>
              </a:rPr>
              <a:t>Work out different forms of communication </a:t>
            </a:r>
          </a:p>
          <a:p>
            <a:pPr marL="0" indent="0" algn="ctr">
              <a:buNone/>
            </a:pPr>
            <a:r>
              <a:rPr lang="en-GB" sz="2400" i="1" dirty="0">
                <a:latin typeface="Calibri" panose="020F0502020204030204" pitchFamily="34" charset="0"/>
                <a:cs typeface="Calibri" panose="020F0502020204030204" pitchFamily="34" charset="0"/>
              </a:rPr>
              <a:t>Deliver an accessible curriculum with imagination</a:t>
            </a:r>
          </a:p>
          <a:p>
            <a:pPr marL="0" indent="0" algn="ctr">
              <a:buNone/>
            </a:pPr>
            <a:r>
              <a:rPr lang="en-GB" sz="2400" i="1" dirty="0">
                <a:latin typeface="Calibri" panose="020F0502020204030204" pitchFamily="34" charset="0"/>
                <a:cs typeface="Calibri" panose="020F0502020204030204" pitchFamily="34" charset="0"/>
              </a:rPr>
              <a:t>Continue to be playful, generate humour and </a:t>
            </a:r>
            <a:r>
              <a:rPr lang="en-GB" sz="2400" b="1" i="1" dirty="0">
                <a:latin typeface="Calibri" panose="020F0502020204030204" pitchFamily="34" charset="0"/>
                <a:cs typeface="Calibri" panose="020F0502020204030204" pitchFamily="34" charset="0"/>
                <a:hlinkClick r:id="rId4"/>
              </a:rPr>
              <a:t>make smiles</a:t>
            </a:r>
            <a:endParaRPr lang="en-GB" sz="2400" b="1" i="1" dirty="0">
              <a:latin typeface="Calibri" panose="020F0502020204030204" pitchFamily="34" charset="0"/>
              <a:cs typeface="Calibri" panose="020F0502020204030204" pitchFamily="34" charset="0"/>
            </a:endParaRPr>
          </a:p>
          <a:p>
            <a:pPr marL="0" indent="0" algn="ctr">
              <a:buNone/>
            </a:pPr>
            <a:r>
              <a:rPr lang="en-GB" sz="2400" i="1" dirty="0">
                <a:latin typeface="Calibri" panose="020F0502020204030204" pitchFamily="34" charset="0"/>
                <a:cs typeface="Calibri" panose="020F0502020204030204" pitchFamily="34" charset="0"/>
              </a:rPr>
              <a:t>Take into account emotional and developmental needs including ‘re-visiting’</a:t>
            </a:r>
          </a:p>
          <a:p>
            <a:pPr marL="0" indent="0" algn="ctr">
              <a:buNone/>
            </a:pPr>
            <a:r>
              <a:rPr lang="en-GB" sz="2400" i="1" dirty="0">
                <a:latin typeface="Calibri" panose="020F0502020204030204" pitchFamily="34" charset="0"/>
                <a:cs typeface="Calibri" panose="020F0502020204030204" pitchFamily="34" charset="0"/>
              </a:rPr>
              <a:t>Promote our core values and sense of belonging</a:t>
            </a:r>
          </a:p>
          <a:p>
            <a:pPr marL="0" indent="0" algn="ctr">
              <a:buNone/>
            </a:pPr>
            <a:r>
              <a:rPr lang="en-GB" sz="2400" i="1" dirty="0">
                <a:latin typeface="Calibri" panose="020F0502020204030204" pitchFamily="34" charset="0"/>
                <a:cs typeface="Calibri" panose="020F0502020204030204" pitchFamily="34" charset="0"/>
              </a:rPr>
              <a:t>Generate a community ethos </a:t>
            </a:r>
          </a:p>
          <a:p>
            <a:pPr marL="0" indent="0" algn="ctr">
              <a:buNone/>
            </a:pPr>
            <a:r>
              <a:rPr lang="en-GB" sz="2400" i="1" dirty="0">
                <a:latin typeface="Calibri" panose="020F0502020204030204" pitchFamily="34" charset="0"/>
                <a:cs typeface="Calibri" panose="020F0502020204030204" pitchFamily="34" charset="0"/>
              </a:rPr>
              <a:t>Bring growth, hope and healing</a:t>
            </a:r>
          </a:p>
        </p:txBody>
      </p:sp>
      <p:pic>
        <p:nvPicPr>
          <p:cNvPr id="6" name="Picture 5">
            <a:extLst>
              <a:ext uri="{FF2B5EF4-FFF2-40B4-BE49-F238E27FC236}">
                <a16:creationId xmlns:a16="http://schemas.microsoft.com/office/drawing/2014/main" id="{C18E8AA7-0967-4951-949A-FDE681ADFAD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2"/>
          <a:stretch/>
        </p:blipFill>
        <p:spPr>
          <a:xfrm>
            <a:off x="11026775" y="114310"/>
            <a:ext cx="1041400" cy="1551865"/>
          </a:xfrm>
          <a:prstGeom prst="rect">
            <a:avLst/>
          </a:prstGeom>
        </p:spPr>
      </p:pic>
      <p:pic>
        <p:nvPicPr>
          <p:cNvPr id="7" name="Picture 6">
            <a:extLst>
              <a:ext uri="{FF2B5EF4-FFF2-40B4-BE49-F238E27FC236}">
                <a16:creationId xmlns:a16="http://schemas.microsoft.com/office/drawing/2014/main" id="{55ECE36D-EB7F-4F98-82E0-FF70ABA28D7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026775" y="1592440"/>
            <a:ext cx="1041400" cy="554512"/>
          </a:xfrm>
          <a:prstGeom prst="rect">
            <a:avLst/>
          </a:prstGeom>
        </p:spPr>
      </p:pic>
      <p:pic>
        <p:nvPicPr>
          <p:cNvPr id="8" name="Graphic 7" descr="Video camera">
            <a:extLst>
              <a:ext uri="{FF2B5EF4-FFF2-40B4-BE49-F238E27FC236}">
                <a16:creationId xmlns:a16="http://schemas.microsoft.com/office/drawing/2014/main" id="{867008D2-6F27-40A1-B3BB-EB785777FD45}"/>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20910" y="139709"/>
            <a:ext cx="897353" cy="897353"/>
          </a:xfrm>
          <a:prstGeom prst="rect">
            <a:avLst/>
          </a:prstGeom>
        </p:spPr>
      </p:pic>
    </p:spTree>
    <p:extLst>
      <p:ext uri="{BB962C8B-B14F-4D97-AF65-F5344CB8AC3E}">
        <p14:creationId xmlns:p14="http://schemas.microsoft.com/office/powerpoint/2010/main" val="3207040126"/>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FF7DD9D-228D-4B97-A6AC-6D8FB20426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F13452-1FA0-4393-BF85-239E3574F49E}"/>
              </a:ext>
            </a:extLst>
          </p:cNvPr>
          <p:cNvSpPr>
            <a:spLocks noGrp="1"/>
          </p:cNvSpPr>
          <p:nvPr>
            <p:ph type="title"/>
          </p:nvPr>
        </p:nvSpPr>
        <p:spPr>
          <a:xfrm>
            <a:off x="784743" y="685800"/>
            <a:ext cx="5793475" cy="1485900"/>
          </a:xfrm>
        </p:spPr>
        <p:txBody>
          <a:bodyPr>
            <a:normAutofit/>
          </a:bodyPr>
          <a:lstStyle/>
          <a:p>
            <a:r>
              <a:rPr lang="en-GB" b="1" dirty="0">
                <a:latin typeface="Calibri" panose="020F0502020204030204" pitchFamily="34" charset="0"/>
                <a:cs typeface="Calibri" panose="020F0502020204030204" pitchFamily="34" charset="0"/>
              </a:rPr>
              <a:t>What is our story?</a:t>
            </a:r>
          </a:p>
        </p:txBody>
      </p:sp>
      <p:sp>
        <p:nvSpPr>
          <p:cNvPr id="19" name="Content Placeholder 10">
            <a:extLst>
              <a:ext uri="{FF2B5EF4-FFF2-40B4-BE49-F238E27FC236}">
                <a16:creationId xmlns:a16="http://schemas.microsoft.com/office/drawing/2014/main" id="{AA7F8FF5-165F-4216-A5CB-49911BAA3AD1}"/>
              </a:ext>
            </a:extLst>
          </p:cNvPr>
          <p:cNvSpPr>
            <a:spLocks noGrp="1"/>
          </p:cNvSpPr>
          <p:nvPr>
            <p:ph idx="1"/>
          </p:nvPr>
        </p:nvSpPr>
        <p:spPr>
          <a:xfrm>
            <a:off x="784743" y="2286000"/>
            <a:ext cx="5793475" cy="3581400"/>
          </a:xfrm>
        </p:spPr>
        <p:txBody>
          <a:bodyPr>
            <a:normAutofit/>
          </a:bodyPr>
          <a:lstStyle/>
          <a:p>
            <a:r>
              <a:rPr lang="en-US" sz="2800" dirty="0">
                <a:latin typeface="Calibri" panose="020F0502020204030204" pitchFamily="34" charset="0"/>
                <a:cs typeface="Calibri" panose="020F0502020204030204" pitchFamily="34" charset="0"/>
              </a:rPr>
              <a:t>Who are we as a setting or team?</a:t>
            </a:r>
          </a:p>
          <a:p>
            <a:pPr marL="0" indent="0">
              <a:buNone/>
            </a:pP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How do we respond?</a:t>
            </a:r>
          </a:p>
          <a:p>
            <a:pPr marL="0" indent="0">
              <a:buNone/>
            </a:pP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How do we recover?</a:t>
            </a:r>
          </a:p>
          <a:p>
            <a:endParaRPr lang="en-US" b="1" dirty="0">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2AE37DBE-5576-4E27-97C0-75925347A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a:extLst>
              <a:ext uri="{FF2B5EF4-FFF2-40B4-BE49-F238E27FC236}">
                <a16:creationId xmlns:a16="http://schemas.microsoft.com/office/drawing/2014/main" id="{DC405754-3C60-477F-AB0A-C6E45719BC1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589854" y="10"/>
            <a:ext cx="4602146" cy="6857990"/>
          </a:xfrm>
          <a:prstGeom prst="rect">
            <a:avLst/>
          </a:prstGeom>
        </p:spPr>
      </p:pic>
      <p:pic>
        <p:nvPicPr>
          <p:cNvPr id="6" name="Recorded Sound">
            <a:hlinkClick r:id="" action="ppaction://media"/>
            <a:extLst>
              <a:ext uri="{FF2B5EF4-FFF2-40B4-BE49-F238E27FC236}">
                <a16:creationId xmlns:a16="http://schemas.microsoft.com/office/drawing/2014/main" id="{48BAE32D-8C51-49E0-B0FC-75FD652BB4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1543" y="5827132"/>
            <a:ext cx="406400" cy="406400"/>
          </a:xfrm>
          <a:prstGeom prst="rect">
            <a:avLst/>
          </a:prstGeom>
        </p:spPr>
      </p:pic>
    </p:spTree>
    <p:extLst>
      <p:ext uri="{BB962C8B-B14F-4D97-AF65-F5344CB8AC3E}">
        <p14:creationId xmlns:p14="http://schemas.microsoft.com/office/powerpoint/2010/main" val="13207268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9484204-AAC3-4FE4-AA51-51757C84A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CC0C52-5C1F-4FC5-BA8E-18E7000C9489}"/>
              </a:ext>
            </a:extLst>
          </p:cNvPr>
          <p:cNvSpPr>
            <a:spLocks noGrp="1"/>
          </p:cNvSpPr>
          <p:nvPr>
            <p:ph type="title"/>
          </p:nvPr>
        </p:nvSpPr>
        <p:spPr>
          <a:xfrm>
            <a:off x="232939" y="652391"/>
            <a:ext cx="3299579" cy="5577840"/>
          </a:xfrm>
        </p:spPr>
        <p:txBody>
          <a:bodyPr anchor="ctr">
            <a:normAutofit/>
          </a:bodyPr>
          <a:lstStyle/>
          <a:p>
            <a:pPr algn="ctr"/>
            <a:r>
              <a:rPr lang="en-GB" b="1" dirty="0">
                <a:latin typeface="Calibri" panose="020F0502020204030204" pitchFamily="34" charset="0"/>
                <a:cs typeface="Calibri" panose="020F0502020204030204" pitchFamily="34" charset="0"/>
              </a:rPr>
              <a:t>Aims</a:t>
            </a:r>
          </a:p>
        </p:txBody>
      </p:sp>
      <p:graphicFrame>
        <p:nvGraphicFramePr>
          <p:cNvPr id="5" name="Content Placeholder 2">
            <a:extLst>
              <a:ext uri="{FF2B5EF4-FFF2-40B4-BE49-F238E27FC236}">
                <a16:creationId xmlns:a16="http://schemas.microsoft.com/office/drawing/2014/main" id="{09507B0E-E19C-4E1B-8ED0-330C59CD594A}"/>
              </a:ext>
            </a:extLst>
          </p:cNvPr>
          <p:cNvGraphicFramePr>
            <a:graphicFrameLocks noGrp="1"/>
          </p:cNvGraphicFramePr>
          <p:nvPr>
            <p:ph idx="1"/>
            <p:extLst>
              <p:ext uri="{D42A27DB-BD31-4B8C-83A1-F6EECF244321}">
                <p14:modId xmlns:p14="http://schemas.microsoft.com/office/powerpoint/2010/main" val="3936110110"/>
              </p:ext>
            </p:extLst>
          </p:nvPr>
        </p:nvGraphicFramePr>
        <p:xfrm>
          <a:off x="3765456" y="652391"/>
          <a:ext cx="7786464" cy="55778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Recorded Sound">
            <a:hlinkClick r:id="" action="ppaction://media"/>
            <a:extLst>
              <a:ext uri="{FF2B5EF4-FFF2-40B4-BE49-F238E27FC236}">
                <a16:creationId xmlns:a16="http://schemas.microsoft.com/office/drawing/2014/main" id="{707501D5-22DF-44F1-885B-EB1BD3CA0DE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02757" y="5355045"/>
            <a:ext cx="406400" cy="406400"/>
          </a:xfrm>
          <a:prstGeom prst="rect">
            <a:avLst/>
          </a:prstGeom>
        </p:spPr>
      </p:pic>
    </p:spTree>
    <p:extLst>
      <p:ext uri="{BB962C8B-B14F-4D97-AF65-F5344CB8AC3E}">
        <p14:creationId xmlns:p14="http://schemas.microsoft.com/office/powerpoint/2010/main" val="31161759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812C54-7AEF-4ABB-826E-221F51CB0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63862" y="373566"/>
            <a:ext cx="7705164" cy="1485900"/>
          </a:xfrm>
        </p:spPr>
        <p:txBody>
          <a:bodyPr>
            <a:normAutofit/>
          </a:bodyPr>
          <a:lstStyle/>
          <a:p>
            <a:r>
              <a:rPr lang="en-GB" b="1" dirty="0">
                <a:latin typeface="Calibri" panose="020F0502020204030204" pitchFamily="34" charset="0"/>
              </a:rPr>
              <a:t>Further Reading and Resources</a:t>
            </a:r>
            <a:endParaRPr lang="en-GB" dirty="0">
              <a:latin typeface="Calibri" panose="020F0502020204030204" pitchFamily="34" charset="0"/>
            </a:endParaRPr>
          </a:p>
        </p:txBody>
      </p:sp>
      <p:sp>
        <p:nvSpPr>
          <p:cNvPr id="10" name="Rectangle 9">
            <a:extLst>
              <a:ext uri="{FF2B5EF4-FFF2-40B4-BE49-F238E27FC236}">
                <a16:creationId xmlns:a16="http://schemas.microsoft.com/office/drawing/2014/main" id="{891F40E4-8A76-44CF-91EC-907367352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304441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2171013-D973-4187-9CF2-EE098EEF8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81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3363863" y="1193180"/>
            <a:ext cx="8288205" cy="5664819"/>
          </a:xfrm>
        </p:spPr>
        <p:txBody>
          <a:bodyPr>
            <a:normAutofit/>
          </a:bodyPr>
          <a:lstStyle/>
          <a:p>
            <a:pPr marL="0" indent="0">
              <a:buNone/>
            </a:pPr>
            <a:endParaRPr lang="en-GB" sz="13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endParaRPr>
          </a:p>
          <a:p>
            <a:r>
              <a:rPr lang="en-GB" sz="18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https://www.annafreud.org/media/11610/managing-unexpected-endings-transitions-may2020.pdf </a:t>
            </a:r>
          </a:p>
          <a:p>
            <a:r>
              <a:rPr lang="en-GB" sz="1800" dirty="0" err="1">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EHC</a:t>
            </a:r>
            <a:r>
              <a:rPr lang="en-GB" sz="18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 needs assessments and plans: guidance on temporary legislative changes relating to coronavirus (COVID-19)</a:t>
            </a:r>
            <a:r>
              <a:rPr lang="en-GB" sz="1800" dirty="0">
                <a:latin typeface="Calibri" panose="020F0502020204030204" pitchFamily="34" charset="0"/>
                <a:cs typeface="Calibri" panose="020F0502020204030204" pitchFamily="34" charset="0"/>
              </a:rPr>
              <a:t> </a:t>
            </a:r>
          </a:p>
          <a:p>
            <a:r>
              <a:rPr lang="en-GB" sz="1800" dirty="0">
                <a:latin typeface="Calibri" panose="020F0502020204030204" pitchFamily="34" charset="0"/>
                <a:cs typeface="Calibri" panose="020F0502020204030204" pitchFamily="34" charset="0"/>
              </a:rPr>
              <a:t>Geddes, H. (2006). </a:t>
            </a:r>
            <a:r>
              <a:rPr lang="en-GB" sz="1800" i="1" dirty="0">
                <a:latin typeface="Calibri" panose="020F0502020204030204" pitchFamily="34" charset="0"/>
                <a:cs typeface="Calibri" panose="020F0502020204030204" pitchFamily="34" charset="0"/>
              </a:rPr>
              <a:t>Attachment in the classroom: The links between children’s early emotional wellbeing and performance in school</a:t>
            </a:r>
            <a:r>
              <a:rPr lang="en-GB" sz="1800" dirty="0">
                <a:latin typeface="Calibri" panose="020F0502020204030204" pitchFamily="34" charset="0"/>
                <a:cs typeface="Calibri" panose="020F0502020204030204" pitchFamily="34" charset="0"/>
              </a:rPr>
              <a:t>. Worth Publishing, London.</a:t>
            </a:r>
          </a:p>
          <a:p>
            <a:r>
              <a:rPr lang="en-GB" sz="1800" dirty="0">
                <a:latin typeface="Calibri" panose="020F0502020204030204" pitchFamily="34" charset="0"/>
                <a:cs typeface="Calibri" panose="020F0502020204030204" pitchFamily="34" charset="0"/>
              </a:rPr>
              <a:t>Genuine Partnerships (2020 – 2</a:t>
            </a:r>
            <a:r>
              <a:rPr lang="en-GB" sz="1800" baseline="30000" dirty="0">
                <a:latin typeface="Calibri" panose="020F0502020204030204" pitchFamily="34" charset="0"/>
                <a:cs typeface="Calibri" panose="020F0502020204030204" pitchFamily="34" charset="0"/>
              </a:rPr>
              <a:t>nd</a:t>
            </a:r>
            <a:r>
              <a:rPr lang="en-GB" sz="1800" dirty="0">
                <a:latin typeface="Calibri" panose="020F0502020204030204" pitchFamily="34" charset="0"/>
                <a:cs typeface="Calibri" panose="020F0502020204030204" pitchFamily="34" charset="0"/>
              </a:rPr>
              <a:t> Ed.). </a:t>
            </a:r>
            <a:r>
              <a:rPr lang="en-GB" sz="1800" i="1" dirty="0">
                <a:latin typeface="Calibri" panose="020F0502020204030204" pitchFamily="34" charset="0"/>
                <a:cs typeface="Calibri" panose="020F0502020204030204" pitchFamily="34" charset="0"/>
              </a:rPr>
              <a:t>The Four Cornerstones Approach to Co-production, Strengthening inclusive practice, emotional health and wellbeing within your ethos and culture</a:t>
            </a:r>
            <a:r>
              <a:rPr lang="en-GB" sz="1800" dirty="0">
                <a:latin typeface="Calibri" panose="020F0502020204030204" pitchFamily="34" charset="0"/>
                <a:cs typeface="Calibri" panose="020F0502020204030204" pitchFamily="34" charset="0"/>
              </a:rPr>
              <a:t>, </a:t>
            </a:r>
            <a:r>
              <a:rPr lang="en-GB" sz="1800" dirty="0">
                <a:latin typeface="Calibri" panose="020F0502020204030204" pitchFamily="34" charset="0"/>
                <a:cs typeface="Calibri" panose="020F0502020204030204" pitchFamily="34" charset="0"/>
                <a:hlinkClick r:id="rId4"/>
              </a:rPr>
              <a:t>genuine.partnerships@rotherham.gov.uk</a:t>
            </a:r>
            <a:r>
              <a:rPr lang="en-GB" sz="1800" dirty="0">
                <a:latin typeface="Calibri" panose="020F0502020204030204" pitchFamily="34" charset="0"/>
                <a:cs typeface="Calibri" panose="020F0502020204030204" pitchFamily="34" charset="0"/>
              </a:rPr>
              <a:t> </a:t>
            </a:r>
          </a:p>
          <a:p>
            <a:r>
              <a:rPr lang="en-GB" sz="1800" dirty="0">
                <a:latin typeface="Calibri" panose="020F0502020204030204" pitchFamily="34" charset="0"/>
                <a:cs typeface="Calibri" panose="020F0502020204030204" pitchFamily="34" charset="0"/>
              </a:rPr>
              <a:t>Hyman, S. (2012). The School as a Holding Environment, </a:t>
            </a:r>
            <a:r>
              <a:rPr lang="en-GB" sz="1800" i="1" dirty="0">
                <a:latin typeface="Calibri" panose="020F0502020204030204" pitchFamily="34" charset="0"/>
                <a:cs typeface="Calibri" panose="020F0502020204030204" pitchFamily="34" charset="0"/>
              </a:rPr>
              <a:t>Journal of Infant, Child, and Adolescent Psychotherapy</a:t>
            </a:r>
            <a:r>
              <a:rPr lang="en-GB" sz="1800" dirty="0">
                <a:latin typeface="Calibri" panose="020F0502020204030204" pitchFamily="34" charset="0"/>
                <a:cs typeface="Calibri" panose="020F0502020204030204" pitchFamily="34" charset="0"/>
              </a:rPr>
              <a:t>, 11, 3, 205-216.</a:t>
            </a:r>
          </a:p>
          <a:p>
            <a:r>
              <a:rPr lang="en-GB" sz="1800" dirty="0">
                <a:latin typeface="Calibri" panose="020F0502020204030204" pitchFamily="34" charset="0"/>
                <a:cs typeface="Calibri" panose="020F0502020204030204" pitchFamily="34" charset="0"/>
              </a:rPr>
              <a:t>Rotherham Educational Psychology Service (latest version 2020), </a:t>
            </a:r>
            <a:r>
              <a:rPr lang="en-GB" sz="1800" i="1" dirty="0">
                <a:latin typeface="Calibri" panose="020F0502020204030204" pitchFamily="34" charset="0"/>
                <a:cs typeface="Calibri" panose="020F0502020204030204" pitchFamily="34" charset="0"/>
              </a:rPr>
              <a:t>REFLECT, </a:t>
            </a:r>
            <a:r>
              <a:rPr lang="en-GB" sz="1800" dirty="0">
                <a:latin typeface="Calibri" panose="020F0502020204030204" pitchFamily="34" charset="0"/>
                <a:cs typeface="Calibri" panose="020F0502020204030204" pitchFamily="34" charset="0"/>
                <a:hlinkClick r:id="rId5"/>
              </a:rPr>
              <a:t>EPS@rotherham.gov.uk</a:t>
            </a:r>
            <a:r>
              <a:rPr lang="en-GB" sz="1800" dirty="0">
                <a:latin typeface="Calibri" panose="020F0502020204030204" pitchFamily="34" charset="0"/>
                <a:cs typeface="Calibri" panose="020F0502020204030204" pitchFamily="34" charset="0"/>
              </a:rPr>
              <a:t> </a:t>
            </a:r>
          </a:p>
          <a:p>
            <a:r>
              <a:rPr lang="en-GB" sz="1800" dirty="0">
                <a:latin typeface="Calibri" panose="020F0502020204030204" pitchFamily="34" charset="0"/>
                <a:cs typeface="Calibri" panose="020F0502020204030204" pitchFamily="34" charset="0"/>
              </a:rPr>
              <a:t>Stirling, S. and Emery, H. (2016) </a:t>
            </a:r>
            <a:r>
              <a:rPr lang="en-GB" sz="1800" i="1" dirty="0">
                <a:latin typeface="Calibri" panose="020F0502020204030204" pitchFamily="34" charset="0"/>
                <a:cs typeface="Calibri" panose="020F0502020204030204" pitchFamily="34" charset="0"/>
              </a:rPr>
              <a:t>A whole school framework  for emotional well-being  and mental health: supporting resources for school leaders, </a:t>
            </a:r>
            <a:r>
              <a:rPr lang="en-GB" sz="1800" dirty="0">
                <a:latin typeface="Calibri" panose="020F0502020204030204" pitchFamily="34" charset="0"/>
                <a:cs typeface="Calibri" panose="020F0502020204030204" pitchFamily="34" charset="0"/>
              </a:rPr>
              <a:t>National Children’s Bureau (NCB), London</a:t>
            </a:r>
          </a:p>
          <a:p>
            <a:pPr>
              <a:buFont typeface="Wingdings" panose="05000000000000000000" pitchFamily="2" charset="2"/>
              <a:buChar char="§"/>
            </a:pPr>
            <a:endParaRPr lang="en-GB" sz="1800" dirty="0">
              <a:latin typeface="Calibri" panose="020F0502020204030204" pitchFamily="34" charset="0"/>
              <a:cs typeface="Calibri" panose="020F0502020204030204" pitchFamily="34" charset="0"/>
            </a:endParaRPr>
          </a:p>
          <a:p>
            <a:pPr>
              <a:buFont typeface="Courier New" panose="02070309020205020404" pitchFamily="49" charset="0"/>
              <a:buChar char="o"/>
            </a:pPr>
            <a:endParaRPr lang="en-GB" sz="1300" dirty="0">
              <a:latin typeface="Comic Sans MS" panose="030F0702030302020204" pitchFamily="66" charset="0"/>
            </a:endParaRPr>
          </a:p>
        </p:txBody>
      </p:sp>
    </p:spTree>
    <p:extLst>
      <p:ext uri="{BB962C8B-B14F-4D97-AF65-F5344CB8AC3E}">
        <p14:creationId xmlns:p14="http://schemas.microsoft.com/office/powerpoint/2010/main" val="1583125912"/>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950C576-AD0F-4B86-B87C-C8B38AA733CC}"/>
              </a:ext>
            </a:extLst>
          </p:cNvPr>
          <p:cNvSpPr txBox="1"/>
          <p:nvPr/>
        </p:nvSpPr>
        <p:spPr>
          <a:xfrm>
            <a:off x="5822030" y="5056324"/>
            <a:ext cx="6156168" cy="1200329"/>
          </a:xfrm>
          <a:prstGeom prst="rect">
            <a:avLst/>
          </a:prstGeom>
          <a:noFill/>
        </p:spPr>
        <p:txBody>
          <a:bodyPr wrap="square" rtlCol="0">
            <a:spAutoFit/>
          </a:bodyPr>
          <a:lstStyle/>
          <a:p>
            <a:pPr algn="ctr"/>
            <a:r>
              <a:rPr lang="en-GB" sz="7200" dirty="0">
                <a:latin typeface="Calibri" panose="020F0502020204030204" pitchFamily="34" charset="0"/>
                <a:cs typeface="Calibri" panose="020F0502020204030204" pitchFamily="34" charset="0"/>
              </a:rPr>
              <a:t>Introduction</a:t>
            </a:r>
          </a:p>
        </p:txBody>
      </p:sp>
      <p:pic>
        <p:nvPicPr>
          <p:cNvPr id="6" name="Content Placeholder 5">
            <a:extLst>
              <a:ext uri="{FF2B5EF4-FFF2-40B4-BE49-F238E27FC236}">
                <a16:creationId xmlns:a16="http://schemas.microsoft.com/office/drawing/2014/main" id="{485D3FD5-9FA1-46B0-9C49-06341FA4067D}"/>
              </a:ext>
            </a:extLst>
          </p:cNvPr>
          <p:cNvPicPr>
            <a:picLocks noGrp="1" noChangeAspect="1"/>
          </p:cNvPicPr>
          <p:nvPr>
            <p:ph idx="1"/>
          </p:nvPr>
        </p:nvPicPr>
        <p:blipFill rotWithShape="1">
          <a:blip r:embed="rId5" cstate="email">
            <a:extLst>
              <a:ext uri="{28A0092B-C50C-407E-A947-70E740481C1C}">
                <a14:useLocalDpi xmlns:a14="http://schemas.microsoft.com/office/drawing/2010/main"/>
              </a:ext>
            </a:extLst>
          </a:blip>
          <a:srcRect/>
          <a:stretch/>
        </p:blipFill>
        <p:spPr>
          <a:xfrm>
            <a:off x="6239601" y="956060"/>
            <a:ext cx="5321027" cy="3370574"/>
          </a:xfrm>
          <a:prstGeom prst="rect">
            <a:avLst/>
          </a:prstGeom>
        </p:spPr>
      </p:pic>
      <p:pic>
        <p:nvPicPr>
          <p:cNvPr id="2" name="Recorded Sound">
            <a:hlinkClick r:id="" action="ppaction://media"/>
            <a:extLst>
              <a:ext uri="{FF2B5EF4-FFF2-40B4-BE49-F238E27FC236}">
                <a16:creationId xmlns:a16="http://schemas.microsoft.com/office/drawing/2014/main" id="{59037C1A-99E1-4A8C-8DF4-8ADF159817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3870" y="6053453"/>
            <a:ext cx="406400" cy="406400"/>
          </a:xfrm>
          <a:prstGeom prst="rect">
            <a:avLst/>
          </a:prstGeom>
        </p:spPr>
      </p:pic>
      <p:pic>
        <p:nvPicPr>
          <p:cNvPr id="8" name="Picture 7" descr="A person sitting on a table&#10;&#10;Description automatically generated">
            <a:extLst>
              <a:ext uri="{FF2B5EF4-FFF2-40B4-BE49-F238E27FC236}">
                <a16:creationId xmlns:a16="http://schemas.microsoft.com/office/drawing/2014/main" id="{548C4596-87B1-432B-A98C-21021DC730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270" y="969698"/>
            <a:ext cx="3676135" cy="4695568"/>
          </a:xfrm>
          <a:prstGeom prst="rect">
            <a:avLst/>
          </a:prstGeom>
        </p:spPr>
      </p:pic>
    </p:spTree>
    <p:extLst>
      <p:ext uri="{BB962C8B-B14F-4D97-AF65-F5344CB8AC3E}">
        <p14:creationId xmlns:p14="http://schemas.microsoft.com/office/powerpoint/2010/main" val="10998237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8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FF7DD9D-228D-4B97-A6AC-6D8FB20426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5093" y="266700"/>
            <a:ext cx="5793475" cy="1485900"/>
          </a:xfrm>
        </p:spPr>
        <p:txBody>
          <a:bodyPr>
            <a:normAutofit/>
          </a:bodyPr>
          <a:lstStyle/>
          <a:p>
            <a:r>
              <a:rPr lang="en-GB" b="1" dirty="0">
                <a:latin typeface="Calibri" panose="020F0502020204030204" pitchFamily="34" charset="0"/>
              </a:rPr>
              <a:t>What creates culture and ethos (climate)? </a:t>
            </a:r>
          </a:p>
        </p:txBody>
      </p:sp>
      <p:sp>
        <p:nvSpPr>
          <p:cNvPr id="3" name="Content Placeholder 2"/>
          <p:cNvSpPr>
            <a:spLocks noGrp="1"/>
          </p:cNvSpPr>
          <p:nvPr>
            <p:ph idx="1"/>
          </p:nvPr>
        </p:nvSpPr>
        <p:spPr>
          <a:xfrm>
            <a:off x="784742" y="1625599"/>
            <a:ext cx="6352037" cy="5109737"/>
          </a:xfrm>
        </p:spPr>
        <p:txBody>
          <a:bodyPr>
            <a:normAutofit lnSpcReduction="10000"/>
          </a:bodyPr>
          <a:lstStyle/>
          <a:p>
            <a:pPr marL="0" indent="0">
              <a:buNone/>
            </a:pPr>
            <a:r>
              <a:rPr lang="en-GB" dirty="0">
                <a:latin typeface="Calibri" panose="020F0502020204030204" pitchFamily="34" charset="0"/>
              </a:rPr>
              <a:t>Anything that connects the community, supports a feeling of belonging, forges identity and enables positive relationships, for example shared:</a:t>
            </a:r>
          </a:p>
          <a:p>
            <a:r>
              <a:rPr lang="en-GB" dirty="0">
                <a:latin typeface="Calibri" panose="020F0502020204030204" pitchFamily="34" charset="0"/>
              </a:rPr>
              <a:t>Values</a:t>
            </a:r>
          </a:p>
          <a:p>
            <a:r>
              <a:rPr lang="en-GB" dirty="0">
                <a:latin typeface="Calibri" panose="020F0502020204030204" pitchFamily="34" charset="0"/>
              </a:rPr>
              <a:t>Expectations (social norms)</a:t>
            </a:r>
          </a:p>
          <a:p>
            <a:r>
              <a:rPr lang="en-GB" dirty="0">
                <a:latin typeface="Calibri" panose="020F0502020204030204" pitchFamily="34" charset="0"/>
              </a:rPr>
              <a:t>Language</a:t>
            </a:r>
          </a:p>
          <a:p>
            <a:r>
              <a:rPr lang="en-GB" dirty="0">
                <a:latin typeface="Calibri" panose="020F0502020204030204" pitchFamily="34" charset="0"/>
              </a:rPr>
              <a:t>Communication systems</a:t>
            </a:r>
          </a:p>
          <a:p>
            <a:r>
              <a:rPr lang="en-GB" dirty="0">
                <a:latin typeface="Calibri" panose="020F0502020204030204" pitchFamily="34" charset="0"/>
              </a:rPr>
              <a:t>Symbols, uniform, badges and other objects</a:t>
            </a:r>
          </a:p>
          <a:p>
            <a:r>
              <a:rPr lang="en-GB" dirty="0">
                <a:latin typeface="Calibri" panose="020F0502020204030204" pitchFamily="34" charset="0"/>
              </a:rPr>
              <a:t>Traditions, practices and routines</a:t>
            </a:r>
          </a:p>
          <a:p>
            <a:pPr marL="0" indent="0">
              <a:buNone/>
            </a:pPr>
            <a:endParaRPr lang="en-GB" dirty="0">
              <a:latin typeface="Calibri" panose="020F0502020204030204" pitchFamily="34" charset="0"/>
            </a:endParaRPr>
          </a:p>
          <a:p>
            <a:pPr marL="0" indent="0">
              <a:buNone/>
            </a:pPr>
            <a:r>
              <a:rPr lang="en-GB" dirty="0">
                <a:latin typeface="Calibri" panose="020F0502020204030204" pitchFamily="34" charset="0"/>
              </a:rPr>
              <a:t>There is plenty of evidence that settings and teams investing in creating whole school ‘cultures and structures’ are more likely to promote emotional wellbeing and good mental health.</a:t>
            </a:r>
          </a:p>
          <a:p>
            <a:endParaRPr lang="en-GB" sz="1300" dirty="0">
              <a:latin typeface="Calibri" panose="020F0502020204030204" pitchFamily="34" charset="0"/>
            </a:endParaRPr>
          </a:p>
          <a:p>
            <a:pPr marL="0" indent="0">
              <a:buNone/>
            </a:pPr>
            <a:endParaRPr lang="en-GB" sz="1300" dirty="0">
              <a:latin typeface="Calibri" panose="020F0502020204030204" pitchFamily="34" charset="0"/>
            </a:endParaRPr>
          </a:p>
          <a:p>
            <a:endParaRPr lang="en-GB" sz="1300" dirty="0"/>
          </a:p>
          <a:p>
            <a:pPr marL="68580" indent="0">
              <a:buNone/>
            </a:pPr>
            <a:endParaRPr lang="en-GB" sz="1300" dirty="0">
              <a:latin typeface="Comic Sans MS" panose="030F0702030302020204" pitchFamily="66" charset="0"/>
            </a:endParaRPr>
          </a:p>
        </p:txBody>
      </p:sp>
      <p:sp>
        <p:nvSpPr>
          <p:cNvPr id="14" name="Rectangle 13">
            <a:extLst>
              <a:ext uri="{FF2B5EF4-FFF2-40B4-BE49-F238E27FC236}">
                <a16:creationId xmlns:a16="http://schemas.microsoft.com/office/drawing/2014/main" id="{2AE37DBE-5576-4E27-97C0-75925347A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a:extLst>
              <a:ext uri="{FF2B5EF4-FFF2-40B4-BE49-F238E27FC236}">
                <a16:creationId xmlns:a16="http://schemas.microsoft.com/office/drawing/2014/main" id="{FCE01314-C282-4830-80B4-1F9C3DD115C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2"/>
          <a:stretch/>
        </p:blipFill>
        <p:spPr>
          <a:xfrm>
            <a:off x="7589854" y="10"/>
            <a:ext cx="4602146" cy="6857990"/>
          </a:xfrm>
          <a:prstGeom prst="rect">
            <a:avLst/>
          </a:prstGeom>
        </p:spPr>
      </p:pic>
      <p:pic>
        <p:nvPicPr>
          <p:cNvPr id="5" name="Recorded Sound">
            <a:hlinkClick r:id="" action="ppaction://media"/>
            <a:extLst>
              <a:ext uri="{FF2B5EF4-FFF2-40B4-BE49-F238E27FC236}">
                <a16:creationId xmlns:a16="http://schemas.microsoft.com/office/drawing/2014/main" id="{6ED41551-F42A-494D-9A5D-E89D6E9B80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8342" y="6187068"/>
            <a:ext cx="406400" cy="406400"/>
          </a:xfrm>
          <a:prstGeom prst="rect">
            <a:avLst/>
          </a:prstGeom>
        </p:spPr>
      </p:pic>
    </p:spTree>
    <p:extLst>
      <p:ext uri="{BB962C8B-B14F-4D97-AF65-F5344CB8AC3E}">
        <p14:creationId xmlns:p14="http://schemas.microsoft.com/office/powerpoint/2010/main" val="41933526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7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audio>
              <p:cMediaNode vol="80000" showWhenStopped="0">
                <p:cTn id="8"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1135F-4D25-4B22-934E-BC3B7163B4BC}"/>
              </a:ext>
            </a:extLst>
          </p:cNvPr>
          <p:cNvSpPr>
            <a:spLocks noGrp="1"/>
          </p:cNvSpPr>
          <p:nvPr>
            <p:ph type="title"/>
          </p:nvPr>
        </p:nvSpPr>
        <p:spPr>
          <a:xfrm>
            <a:off x="1292058" y="403229"/>
            <a:ext cx="10009511" cy="940869"/>
          </a:xfrm>
        </p:spPr>
        <p:txBody>
          <a:bodyPr>
            <a:noAutofit/>
          </a:bodyPr>
          <a:lstStyle/>
          <a:p>
            <a:pPr algn="ctr"/>
            <a:r>
              <a:rPr lang="en-GB" b="1" dirty="0">
                <a:latin typeface="Calibri" panose="020F0502020204030204" pitchFamily="34" charset="0"/>
                <a:cs typeface="Calibri" panose="020F0502020204030204" pitchFamily="34" charset="0"/>
              </a:rPr>
              <a:t>Why a whole school, setting or team response is so important</a:t>
            </a:r>
          </a:p>
        </p:txBody>
      </p:sp>
      <p:pic>
        <p:nvPicPr>
          <p:cNvPr id="12" name="Content Placeholder 11">
            <a:extLst>
              <a:ext uri="{FF2B5EF4-FFF2-40B4-BE49-F238E27FC236}">
                <a16:creationId xmlns:a16="http://schemas.microsoft.com/office/drawing/2014/main" id="{4F78682B-801D-4A2C-8933-686B0A6F6D1D}"/>
              </a:ext>
            </a:extLst>
          </p:cNvPr>
          <p:cNvPicPr>
            <a:picLocks noGrp="1" noChangeAspect="1"/>
          </p:cNvPicPr>
          <p:nvPr>
            <p:ph idx="1"/>
          </p:nvPr>
        </p:nvPicPr>
        <p:blipFill rotWithShape="1">
          <a:blip r:embed="rId5" cstate="email">
            <a:extLst>
              <a:ext uri="{28A0092B-C50C-407E-A947-70E740481C1C}">
                <a14:useLocalDpi xmlns:a14="http://schemas.microsoft.com/office/drawing/2010/main"/>
              </a:ext>
            </a:extLst>
          </a:blip>
          <a:srcRect/>
          <a:stretch/>
        </p:blipFill>
        <p:spPr>
          <a:xfrm>
            <a:off x="7341287" y="2061632"/>
            <a:ext cx="4591741" cy="570548"/>
          </a:xfrm>
          <a:prstGeom prst="rect">
            <a:avLst/>
          </a:prstGeom>
        </p:spPr>
      </p:pic>
      <p:pic>
        <p:nvPicPr>
          <p:cNvPr id="13" name="Picture 12">
            <a:extLst>
              <a:ext uri="{FF2B5EF4-FFF2-40B4-BE49-F238E27FC236}">
                <a16:creationId xmlns:a16="http://schemas.microsoft.com/office/drawing/2014/main" id="{51087FB2-E89A-4CD9-82DD-34776C844E91}"/>
              </a:ext>
            </a:extLst>
          </p:cNvPr>
          <p:cNvPicPr>
            <a:picLocks noChangeAspect="1"/>
          </p:cNvPicPr>
          <p:nvPr/>
        </p:nvPicPr>
        <p:blipFill>
          <a:blip r:embed="rId6"/>
          <a:stretch>
            <a:fillRect/>
          </a:stretch>
        </p:blipFill>
        <p:spPr>
          <a:xfrm>
            <a:off x="8036981" y="2906041"/>
            <a:ext cx="3264589" cy="1700526"/>
          </a:xfrm>
          <a:prstGeom prst="rect">
            <a:avLst/>
          </a:prstGeom>
        </p:spPr>
      </p:pic>
      <p:pic>
        <p:nvPicPr>
          <p:cNvPr id="15" name="Picture 14">
            <a:extLst>
              <a:ext uri="{FF2B5EF4-FFF2-40B4-BE49-F238E27FC236}">
                <a16:creationId xmlns:a16="http://schemas.microsoft.com/office/drawing/2014/main" id="{3365AD18-C690-4462-8D25-2359B41F6A8F}"/>
              </a:ext>
            </a:extLst>
          </p:cNvPr>
          <p:cNvPicPr>
            <a:picLocks noChangeAspect="1"/>
          </p:cNvPicPr>
          <p:nvPr/>
        </p:nvPicPr>
        <p:blipFill>
          <a:blip r:embed="rId7"/>
          <a:stretch>
            <a:fillRect/>
          </a:stretch>
        </p:blipFill>
        <p:spPr>
          <a:xfrm>
            <a:off x="1088858" y="2061632"/>
            <a:ext cx="5872817" cy="3908093"/>
          </a:xfrm>
          <a:prstGeom prst="rect">
            <a:avLst/>
          </a:prstGeom>
        </p:spPr>
      </p:pic>
      <p:pic>
        <p:nvPicPr>
          <p:cNvPr id="16" name="Picture 15">
            <a:extLst>
              <a:ext uri="{FF2B5EF4-FFF2-40B4-BE49-F238E27FC236}">
                <a16:creationId xmlns:a16="http://schemas.microsoft.com/office/drawing/2014/main" id="{1B97F962-1FE1-4E74-ACF9-F6E922C0DD5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798527" y="4880428"/>
            <a:ext cx="3672862" cy="1382342"/>
          </a:xfrm>
          <a:prstGeom prst="rect">
            <a:avLst/>
          </a:prstGeom>
        </p:spPr>
      </p:pic>
      <p:pic>
        <p:nvPicPr>
          <p:cNvPr id="4" name="Recorded Sound">
            <a:hlinkClick r:id="" action="ppaction://media"/>
            <a:extLst>
              <a:ext uri="{FF2B5EF4-FFF2-40B4-BE49-F238E27FC236}">
                <a16:creationId xmlns:a16="http://schemas.microsoft.com/office/drawing/2014/main" id="{401D00DC-7808-4DBD-B5E4-C0F5E073668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88858" y="6154530"/>
            <a:ext cx="406400" cy="406400"/>
          </a:xfrm>
          <a:prstGeom prst="rect">
            <a:avLst/>
          </a:prstGeom>
        </p:spPr>
      </p:pic>
    </p:spTree>
    <p:extLst>
      <p:ext uri="{BB962C8B-B14F-4D97-AF65-F5344CB8AC3E}">
        <p14:creationId xmlns:p14="http://schemas.microsoft.com/office/powerpoint/2010/main" val="27062259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7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FF7DD9D-228D-4B97-A6AC-6D8FB20426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F13452-1FA0-4393-BF85-239E3574F49E}"/>
              </a:ext>
            </a:extLst>
          </p:cNvPr>
          <p:cNvSpPr>
            <a:spLocks noGrp="1"/>
          </p:cNvSpPr>
          <p:nvPr>
            <p:ph type="title"/>
          </p:nvPr>
        </p:nvSpPr>
        <p:spPr>
          <a:xfrm>
            <a:off x="784743" y="685800"/>
            <a:ext cx="5793475" cy="864220"/>
          </a:xfrm>
        </p:spPr>
        <p:txBody>
          <a:bodyPr>
            <a:normAutofit/>
          </a:bodyPr>
          <a:lstStyle/>
          <a:p>
            <a:r>
              <a:rPr lang="en-GB" b="1" dirty="0">
                <a:latin typeface="Calibri" panose="020F0502020204030204" pitchFamily="34" charset="0"/>
                <a:cs typeface="Calibri" panose="020F0502020204030204" pitchFamily="34" charset="0"/>
              </a:rPr>
              <a:t>    What is our story?</a:t>
            </a:r>
          </a:p>
        </p:txBody>
      </p:sp>
      <p:sp>
        <p:nvSpPr>
          <p:cNvPr id="19" name="Content Placeholder 10">
            <a:extLst>
              <a:ext uri="{FF2B5EF4-FFF2-40B4-BE49-F238E27FC236}">
                <a16:creationId xmlns:a16="http://schemas.microsoft.com/office/drawing/2014/main" id="{AA7F8FF5-165F-4216-A5CB-49911BAA3AD1}"/>
              </a:ext>
            </a:extLst>
          </p:cNvPr>
          <p:cNvSpPr>
            <a:spLocks noGrp="1"/>
          </p:cNvSpPr>
          <p:nvPr>
            <p:ph idx="1"/>
          </p:nvPr>
        </p:nvSpPr>
        <p:spPr>
          <a:xfrm>
            <a:off x="784743" y="2286000"/>
            <a:ext cx="5793475" cy="3581400"/>
          </a:xfrm>
        </p:spPr>
        <p:txBody>
          <a:bodyPr>
            <a:normAutofit/>
          </a:bodyPr>
          <a:lstStyle/>
          <a:p>
            <a:r>
              <a:rPr lang="en-US" sz="2800" dirty="0">
                <a:latin typeface="Calibri" panose="020F0502020204030204" pitchFamily="34" charset="0"/>
                <a:cs typeface="Calibri" panose="020F0502020204030204" pitchFamily="34" charset="0"/>
              </a:rPr>
              <a:t>Who are we as a setting or team?</a:t>
            </a:r>
          </a:p>
          <a:p>
            <a:pPr marL="0" indent="0">
              <a:buNone/>
            </a:pP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How do we respond?</a:t>
            </a:r>
          </a:p>
          <a:p>
            <a:pPr marL="0" indent="0">
              <a:buNone/>
            </a:pP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How do we recover?</a:t>
            </a:r>
          </a:p>
          <a:p>
            <a:endParaRPr lang="en-US" b="1" dirty="0">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2AE37DBE-5576-4E27-97C0-75925347A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a:extLst>
              <a:ext uri="{FF2B5EF4-FFF2-40B4-BE49-F238E27FC236}">
                <a16:creationId xmlns:a16="http://schemas.microsoft.com/office/drawing/2014/main" id="{DC405754-3C60-477F-AB0A-C6E45719BC1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589854" y="10"/>
            <a:ext cx="4602146" cy="6857990"/>
          </a:xfrm>
          <a:prstGeom prst="rect">
            <a:avLst/>
          </a:prstGeom>
        </p:spPr>
      </p:pic>
      <p:pic>
        <p:nvPicPr>
          <p:cNvPr id="4" name="Picture 3">
            <a:extLst>
              <a:ext uri="{FF2B5EF4-FFF2-40B4-BE49-F238E27FC236}">
                <a16:creationId xmlns:a16="http://schemas.microsoft.com/office/drawing/2014/main" id="{3B06D0AD-CE58-45BE-8D1A-074B0EB4ADA0}"/>
              </a:ext>
            </a:extLst>
          </p:cNvPr>
          <p:cNvPicPr>
            <a:picLocks noChangeAspect="1"/>
          </p:cNvPicPr>
          <p:nvPr/>
        </p:nvPicPr>
        <p:blipFill>
          <a:blip r:embed="rId6"/>
          <a:stretch>
            <a:fillRect/>
          </a:stretch>
        </p:blipFill>
        <p:spPr>
          <a:xfrm>
            <a:off x="355414" y="572735"/>
            <a:ext cx="835729" cy="835729"/>
          </a:xfrm>
          <a:prstGeom prst="rect">
            <a:avLst/>
          </a:prstGeom>
        </p:spPr>
      </p:pic>
      <p:pic>
        <p:nvPicPr>
          <p:cNvPr id="5" name="Recorded Sound">
            <a:hlinkClick r:id="" action="ppaction://media"/>
            <a:extLst>
              <a:ext uri="{FF2B5EF4-FFF2-40B4-BE49-F238E27FC236}">
                <a16:creationId xmlns:a16="http://schemas.microsoft.com/office/drawing/2014/main" id="{EF198E3F-855F-4661-8DAB-A01E3C64D1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4743" y="5981700"/>
            <a:ext cx="406400" cy="406400"/>
          </a:xfrm>
          <a:prstGeom prst="rect">
            <a:avLst/>
          </a:prstGeom>
        </p:spPr>
      </p:pic>
    </p:spTree>
    <p:extLst>
      <p:ext uri="{BB962C8B-B14F-4D97-AF65-F5344CB8AC3E}">
        <p14:creationId xmlns:p14="http://schemas.microsoft.com/office/powerpoint/2010/main" val="34583210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1">
            <a:extLst>
              <a:ext uri="{FF2B5EF4-FFF2-40B4-BE49-F238E27FC236}">
                <a16:creationId xmlns:a16="http://schemas.microsoft.com/office/drawing/2014/main" id="{08FF2D7A-D5DE-4267-BAAE-70FF5B308F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FFADAF-379D-4491-87EC-253EAC26608B}"/>
              </a:ext>
            </a:extLst>
          </p:cNvPr>
          <p:cNvSpPr>
            <a:spLocks noGrp="1"/>
          </p:cNvSpPr>
          <p:nvPr>
            <p:ph type="title"/>
          </p:nvPr>
        </p:nvSpPr>
        <p:spPr>
          <a:xfrm>
            <a:off x="5100824" y="685800"/>
            <a:ext cx="6532376" cy="1485900"/>
          </a:xfrm>
        </p:spPr>
        <p:txBody>
          <a:bodyPr>
            <a:normAutofit/>
          </a:bodyPr>
          <a:lstStyle/>
          <a:p>
            <a:r>
              <a:rPr lang="en-GB" b="1" dirty="0">
                <a:latin typeface="Calibri" panose="020F0502020204030204" pitchFamily="34" charset="0"/>
                <a:cs typeface="Calibri" panose="020F0502020204030204" pitchFamily="34" charset="0"/>
              </a:rPr>
              <a:t>Useful Rotherham models</a:t>
            </a:r>
          </a:p>
        </p:txBody>
      </p:sp>
      <p:sp>
        <p:nvSpPr>
          <p:cNvPr id="47" name="Rectangle 43">
            <a:extLst>
              <a:ext uri="{FF2B5EF4-FFF2-40B4-BE49-F238E27FC236}">
                <a16:creationId xmlns:a16="http://schemas.microsoft.com/office/drawing/2014/main" id="{6C070765-B655-41D1-80B5-3333C2D93E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Content Placeholder 12">
            <a:extLst>
              <a:ext uri="{FF2B5EF4-FFF2-40B4-BE49-F238E27FC236}">
                <a16:creationId xmlns:a16="http://schemas.microsoft.com/office/drawing/2014/main" id="{476F1616-E261-4E90-ADE2-6829FF047B5F}"/>
              </a:ext>
            </a:extLst>
          </p:cNvPr>
          <p:cNvSpPr>
            <a:spLocks noGrp="1"/>
          </p:cNvSpPr>
          <p:nvPr>
            <p:ph idx="1"/>
          </p:nvPr>
        </p:nvSpPr>
        <p:spPr>
          <a:xfrm>
            <a:off x="4932345" y="2625957"/>
            <a:ext cx="7091176" cy="3581400"/>
          </a:xfrm>
        </p:spPr>
        <p:txBody>
          <a:bodyPr>
            <a:normAutofit/>
          </a:bodyPr>
          <a:lstStyle/>
          <a:p>
            <a:r>
              <a:rPr lang="en-GB" sz="2800" i="1" dirty="0">
                <a:latin typeface="Calibri" panose="020F0502020204030204" pitchFamily="34" charset="0"/>
                <a:cs typeface="Calibri" panose="020F0502020204030204" pitchFamily="34" charset="0"/>
              </a:rPr>
              <a:t>REFLECT</a:t>
            </a:r>
          </a:p>
          <a:p>
            <a:pPr marL="0" indent="0">
              <a:buNone/>
            </a:pPr>
            <a:endParaRPr lang="en-GB" sz="2800" dirty="0">
              <a:latin typeface="Calibri" panose="020F0502020204030204" pitchFamily="34" charset="0"/>
              <a:cs typeface="Calibri" panose="020F0502020204030204" pitchFamily="34" charset="0"/>
            </a:endParaRPr>
          </a:p>
          <a:p>
            <a:r>
              <a:rPr lang="en-GB" sz="2800" dirty="0">
                <a:latin typeface="Calibri" panose="020F0502020204030204" pitchFamily="34" charset="0"/>
                <a:cs typeface="Calibri" panose="020F0502020204030204" pitchFamily="34" charset="0"/>
              </a:rPr>
              <a:t>The Four Cornerstones (Rotherham Charter)</a:t>
            </a:r>
          </a:p>
        </p:txBody>
      </p:sp>
      <p:pic>
        <p:nvPicPr>
          <p:cNvPr id="7" name="Recorded Sound">
            <a:hlinkClick r:id="" action="ppaction://media"/>
            <a:extLst>
              <a:ext uri="{FF2B5EF4-FFF2-40B4-BE49-F238E27FC236}">
                <a16:creationId xmlns:a16="http://schemas.microsoft.com/office/drawing/2014/main" id="{42884398-79E1-4C4D-A0F0-01C9D53531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90087" y="5753100"/>
            <a:ext cx="406400" cy="406400"/>
          </a:xfrm>
          <a:prstGeom prst="rect">
            <a:avLst/>
          </a:prstGeom>
        </p:spPr>
      </p:pic>
      <p:pic>
        <p:nvPicPr>
          <p:cNvPr id="6" name="Picture 5" descr="A picture containing food, drawing&#10;&#10;Description automatically generated">
            <a:extLst>
              <a:ext uri="{FF2B5EF4-FFF2-40B4-BE49-F238E27FC236}">
                <a16:creationId xmlns:a16="http://schemas.microsoft.com/office/drawing/2014/main" id="{28FE4499-A193-4E68-B15E-ED678A1BF0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4" y="3415358"/>
            <a:ext cx="4369869" cy="3426594"/>
          </a:xfrm>
          <a:prstGeom prst="rect">
            <a:avLst/>
          </a:prstGeom>
        </p:spPr>
      </p:pic>
      <p:pic>
        <p:nvPicPr>
          <p:cNvPr id="4" name="Picture 3" descr="A close up of a sign&#10;&#10;Description automatically generated">
            <a:extLst>
              <a:ext uri="{FF2B5EF4-FFF2-40B4-BE49-F238E27FC236}">
                <a16:creationId xmlns:a16="http://schemas.microsoft.com/office/drawing/2014/main" id="{0DB8A04A-005B-4F27-9C7F-2BC9FF11D6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980" y="38350"/>
            <a:ext cx="3320716" cy="3311091"/>
          </a:xfrm>
          <a:prstGeom prst="rect">
            <a:avLst/>
          </a:prstGeom>
        </p:spPr>
      </p:pic>
    </p:spTree>
    <p:extLst>
      <p:ext uri="{BB962C8B-B14F-4D97-AF65-F5344CB8AC3E}">
        <p14:creationId xmlns:p14="http://schemas.microsoft.com/office/powerpoint/2010/main" val="22959689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3FF7DD9D-228D-4B97-A6AC-6D8FB20426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35867A-6F17-4EFC-B18D-9373E3306554}"/>
              </a:ext>
            </a:extLst>
          </p:cNvPr>
          <p:cNvSpPr>
            <a:spLocks noGrp="1"/>
          </p:cNvSpPr>
          <p:nvPr>
            <p:ph type="title"/>
          </p:nvPr>
        </p:nvSpPr>
        <p:spPr>
          <a:xfrm>
            <a:off x="784743" y="254168"/>
            <a:ext cx="5793475" cy="1485900"/>
          </a:xfrm>
        </p:spPr>
        <p:txBody>
          <a:bodyPr>
            <a:noAutofit/>
          </a:bodyPr>
          <a:lstStyle/>
          <a:p>
            <a:r>
              <a:rPr lang="en-GB" b="1" dirty="0">
                <a:latin typeface="Calibri" panose="020F0502020204030204" pitchFamily="34" charset="0"/>
                <a:cs typeface="Calibri" panose="020F0502020204030204" pitchFamily="34" charset="0"/>
              </a:rPr>
              <a:t>Some of the psychology behind these models</a:t>
            </a:r>
            <a:br>
              <a:rPr lang="en-GB" b="1" dirty="0">
                <a:latin typeface="Calibri" panose="020F0502020204030204" pitchFamily="34" charset="0"/>
                <a:cs typeface="Calibri" panose="020F0502020204030204" pitchFamily="34" charset="0"/>
              </a:rPr>
            </a:br>
            <a:endParaRPr lang="en-GB"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40434A3A-D644-4A42-9FEC-67B3A9F56B9E}"/>
              </a:ext>
            </a:extLst>
          </p:cNvPr>
          <p:cNvSpPr>
            <a:spLocks noGrp="1"/>
          </p:cNvSpPr>
          <p:nvPr>
            <p:ph idx="1"/>
          </p:nvPr>
        </p:nvSpPr>
        <p:spPr>
          <a:xfrm>
            <a:off x="784743" y="1718243"/>
            <a:ext cx="6396642" cy="5117932"/>
          </a:xfrm>
        </p:spPr>
        <p:txBody>
          <a:bodyPr>
            <a:noAutofit/>
          </a:bodyPr>
          <a:lstStyle/>
          <a:p>
            <a:pPr marL="457200" lvl="0" indent="-381000">
              <a:spcBef>
                <a:spcPts val="0"/>
              </a:spcBef>
              <a:buSzPct val="100000"/>
            </a:pPr>
            <a:r>
              <a:rPr lang="en-GB" b="1" dirty="0">
                <a:latin typeface="Calibri" panose="020F0502020204030204" pitchFamily="34" charset="0"/>
                <a:cs typeface="Calibri" panose="020F0502020204030204" pitchFamily="34" charset="0"/>
              </a:rPr>
              <a:t>Developmental </a:t>
            </a:r>
          </a:p>
          <a:p>
            <a:pPr marL="987552" lvl="1" indent="-381000">
              <a:spcBef>
                <a:spcPts val="0"/>
              </a:spcBef>
              <a:buSzPct val="100000"/>
            </a:pPr>
            <a:r>
              <a:rPr lang="en-GB" i="1" dirty="0">
                <a:latin typeface="Calibri" panose="020F0502020204030204" pitchFamily="34" charset="0"/>
                <a:cs typeface="Calibri" panose="020F0502020204030204" pitchFamily="34" charset="0"/>
              </a:rPr>
              <a:t>Thinking about emotional growth in milestones or stages</a:t>
            </a:r>
          </a:p>
          <a:p>
            <a:pPr marL="457200" lvl="0" indent="-381000">
              <a:spcBef>
                <a:spcPts val="0"/>
              </a:spcBef>
              <a:spcAft>
                <a:spcPts val="0"/>
              </a:spcAft>
              <a:buSzPct val="100000"/>
            </a:pPr>
            <a:r>
              <a:rPr lang="en-GB" b="1" dirty="0">
                <a:latin typeface="Calibri" panose="020F0502020204030204" pitchFamily="34" charset="0"/>
                <a:cs typeface="Calibri" panose="020F0502020204030204" pitchFamily="34" charset="0"/>
              </a:rPr>
              <a:t>Attachment theory</a:t>
            </a:r>
          </a:p>
          <a:p>
            <a:pPr marL="987552" lvl="1" indent="-381000">
              <a:spcBef>
                <a:spcPts val="0"/>
              </a:spcBef>
              <a:spcAft>
                <a:spcPts val="0"/>
              </a:spcAft>
              <a:buSzPct val="100000"/>
            </a:pPr>
            <a:r>
              <a:rPr lang="en-GB" i="1" dirty="0">
                <a:latin typeface="Calibri" panose="020F0502020204030204" pitchFamily="34" charset="0"/>
                <a:cs typeface="Calibri" panose="020F0502020204030204" pitchFamily="34" charset="0"/>
              </a:rPr>
              <a:t>Focusing on relationships and the influence of psychosocial processes occurring between early caregivers, babies and children</a:t>
            </a:r>
          </a:p>
          <a:p>
            <a:pPr marL="987552" lvl="1" indent="-381000">
              <a:spcBef>
                <a:spcPts val="0"/>
              </a:spcBef>
              <a:spcAft>
                <a:spcPts val="0"/>
              </a:spcAft>
              <a:buSzPct val="100000"/>
            </a:pPr>
            <a:r>
              <a:rPr lang="en-GB" i="1" dirty="0">
                <a:latin typeface="Calibri" panose="020F0502020204030204" pitchFamily="34" charset="0"/>
                <a:cs typeface="Calibri" panose="020F0502020204030204" pitchFamily="34" charset="0"/>
              </a:rPr>
              <a:t>Trauma informed practice</a:t>
            </a:r>
          </a:p>
          <a:p>
            <a:pPr marL="457200" lvl="0" indent="-381000">
              <a:spcBef>
                <a:spcPts val="0"/>
              </a:spcBef>
              <a:spcAft>
                <a:spcPts val="0"/>
              </a:spcAft>
              <a:buSzPct val="100000"/>
            </a:pPr>
            <a:r>
              <a:rPr lang="en-GB" b="1" dirty="0">
                <a:latin typeface="Calibri" panose="020F0502020204030204" pitchFamily="34" charset="0"/>
                <a:cs typeface="Calibri" panose="020F0502020204030204" pitchFamily="34" charset="0"/>
              </a:rPr>
              <a:t>Social constructionism</a:t>
            </a:r>
          </a:p>
          <a:p>
            <a:pPr marL="987552" lvl="1" indent="-381000">
              <a:spcBef>
                <a:spcPts val="0"/>
              </a:spcBef>
              <a:spcAft>
                <a:spcPts val="0"/>
              </a:spcAft>
              <a:buSzPct val="100000"/>
            </a:pPr>
            <a:r>
              <a:rPr lang="en-GB" i="1" dirty="0">
                <a:latin typeface="Calibri" panose="020F0502020204030204" pitchFamily="34" charset="0"/>
                <a:cs typeface="Calibri" panose="020F0502020204030204" pitchFamily="34" charset="0"/>
              </a:rPr>
              <a:t>Taking account of ecological perspectives and systemic thinking, emphasising the relationships and interactions between people</a:t>
            </a:r>
          </a:p>
          <a:p>
            <a:pPr marL="987552" lvl="1" indent="-381000">
              <a:spcBef>
                <a:spcPts val="0"/>
              </a:spcBef>
              <a:spcAft>
                <a:spcPts val="0"/>
              </a:spcAft>
              <a:buSzPct val="100000"/>
            </a:pPr>
            <a:r>
              <a:rPr lang="en-GB" i="1" dirty="0">
                <a:latin typeface="Calibri" panose="020F0502020204030204" pitchFamily="34" charset="0"/>
                <a:cs typeface="Calibri" panose="020F0502020204030204" pitchFamily="34" charset="0"/>
              </a:rPr>
              <a:t>Dynamic rather than linear</a:t>
            </a:r>
          </a:p>
          <a:p>
            <a:pPr marL="987552" lvl="1" indent="-381000">
              <a:spcBef>
                <a:spcPts val="0"/>
              </a:spcBef>
              <a:spcAft>
                <a:spcPts val="0"/>
              </a:spcAft>
              <a:buSzPct val="100000"/>
            </a:pPr>
            <a:r>
              <a:rPr lang="en-GB" dirty="0">
                <a:latin typeface="Calibri" panose="020F0502020204030204" pitchFamily="34" charset="0"/>
                <a:cs typeface="Calibri" panose="020F0502020204030204" pitchFamily="34" charset="0"/>
              </a:rPr>
              <a:t>Generating the capacity for people and organisations to reconstruct potentially difficult experiences by drawing on strengths and encouraging the creation of new stories with hope</a:t>
            </a:r>
            <a:endParaRPr lang="en-GB" i="1" dirty="0">
              <a:latin typeface="Calibri" panose="020F0502020204030204" pitchFamily="34" charset="0"/>
              <a:cs typeface="Calibri" panose="020F0502020204030204" pitchFamily="34" charset="0"/>
            </a:endParaRPr>
          </a:p>
        </p:txBody>
      </p:sp>
      <p:sp>
        <p:nvSpPr>
          <p:cNvPr id="34" name="Rectangle 33">
            <a:extLst>
              <a:ext uri="{FF2B5EF4-FFF2-40B4-BE49-F238E27FC236}">
                <a16:creationId xmlns:a16="http://schemas.microsoft.com/office/drawing/2014/main" id="{2AE37DBE-5576-4E27-97C0-75925347A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Recorded Sound">
            <a:hlinkClick r:id="" action="ppaction://media"/>
            <a:extLst>
              <a:ext uri="{FF2B5EF4-FFF2-40B4-BE49-F238E27FC236}">
                <a16:creationId xmlns:a16="http://schemas.microsoft.com/office/drawing/2014/main" id="{08FEE99B-AF84-4DEC-BBB9-26E36D7768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2979" y="5969000"/>
            <a:ext cx="406400" cy="406400"/>
          </a:xfrm>
          <a:prstGeom prst="rect">
            <a:avLst/>
          </a:prstGeom>
        </p:spPr>
      </p:pic>
      <p:pic>
        <p:nvPicPr>
          <p:cNvPr id="7" name="Picture 6" descr="A picture containing table&#10;&#10;Description automatically generated">
            <a:extLst>
              <a:ext uri="{FF2B5EF4-FFF2-40B4-BE49-F238E27FC236}">
                <a16:creationId xmlns:a16="http://schemas.microsoft.com/office/drawing/2014/main" id="{F27149FA-ECF2-4EBD-B1D5-4E0381AC419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761262" y="1422019"/>
            <a:ext cx="4281737" cy="4013961"/>
          </a:xfrm>
          <a:prstGeom prst="rect">
            <a:avLst/>
          </a:prstGeom>
        </p:spPr>
      </p:pic>
    </p:spTree>
    <p:extLst>
      <p:ext uri="{BB962C8B-B14F-4D97-AF65-F5344CB8AC3E}">
        <p14:creationId xmlns:p14="http://schemas.microsoft.com/office/powerpoint/2010/main" val="10475671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1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3C81E4-206A-4725-B0E5-EA05D43CC0D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10"/>
            <a:ext cx="12188652" cy="6857990"/>
          </a:xfrm>
          <a:prstGeom prst="rect">
            <a:avLst/>
          </a:prstGeom>
        </p:spPr>
      </p:pic>
      <p:sp>
        <p:nvSpPr>
          <p:cNvPr id="18" name="Rectangle 17">
            <a:extLst>
              <a:ext uri="{FF2B5EF4-FFF2-40B4-BE49-F238E27FC236}">
                <a16:creationId xmlns:a16="http://schemas.microsoft.com/office/drawing/2014/main" id="{21B0DF80-22CF-4D07-BEFF-4119D53F7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8" y="0"/>
            <a:ext cx="12192000" cy="6858000"/>
          </a:xfrm>
          <a:prstGeom prst="rect">
            <a:avLst/>
          </a:prstGeom>
          <a:gradFill flip="none" rotWithShape="1">
            <a:gsLst>
              <a:gs pos="20000">
                <a:schemeClr val="tx2">
                  <a:alpha val="70000"/>
                </a:schemeClr>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CDDA647-412B-4CF7-812B-2F036F8C64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40434A3A-D644-4A42-9FEC-67B3A9F56B9E}"/>
              </a:ext>
            </a:extLst>
          </p:cNvPr>
          <p:cNvSpPr>
            <a:spLocks noGrp="1"/>
          </p:cNvSpPr>
          <p:nvPr>
            <p:ph idx="1"/>
          </p:nvPr>
        </p:nvSpPr>
        <p:spPr>
          <a:xfrm>
            <a:off x="925550" y="256539"/>
            <a:ext cx="10995103" cy="6501100"/>
          </a:xfrm>
        </p:spPr>
        <p:txBody>
          <a:bodyPr>
            <a:noAutofit/>
          </a:bodyPr>
          <a:lstStyle/>
          <a:p>
            <a:r>
              <a:rPr lang="en-GB" sz="2200" dirty="0">
                <a:solidFill>
                  <a:schemeClr val="bg2"/>
                </a:solidFill>
                <a:latin typeface="Calibri" panose="020F0502020204030204" pitchFamily="34" charset="0"/>
                <a:cs typeface="Calibri" panose="020F0502020204030204" pitchFamily="34" charset="0"/>
              </a:rPr>
              <a:t>Stephen Hyman (2012) talks about schools as ‘holding environments’ for strong emotions, fostering the natural development of each child, bolstering security so that learning can take place</a:t>
            </a:r>
          </a:p>
          <a:p>
            <a:r>
              <a:rPr lang="en-GB" sz="2200" dirty="0">
                <a:solidFill>
                  <a:schemeClr val="bg2"/>
                </a:solidFill>
                <a:latin typeface="Calibri" panose="020F0502020204030204" pitchFamily="34" charset="0"/>
                <a:cs typeface="Calibri" panose="020F0502020204030204" pitchFamily="34" charset="0"/>
              </a:rPr>
              <a:t>Experiencing the world as predictable and organised brings security and helps everybody feel more in control even when there is change and uncertainty</a:t>
            </a:r>
          </a:p>
          <a:p>
            <a:r>
              <a:rPr lang="en-GB" sz="2200" dirty="0">
                <a:solidFill>
                  <a:schemeClr val="bg2"/>
                </a:solidFill>
                <a:latin typeface="Calibri" panose="020F0502020204030204" pitchFamily="34" charset="0"/>
                <a:cs typeface="Calibri" panose="020F0502020204030204" pitchFamily="34" charset="0"/>
              </a:rPr>
              <a:t>Learning will be profoundly influenced by relationships with individual staff and leaders, as their actions will be a model for others to adopt and internalise (Heather Geddes, 2006)</a:t>
            </a:r>
          </a:p>
          <a:p>
            <a:r>
              <a:rPr lang="en-GB" sz="2200" dirty="0">
                <a:solidFill>
                  <a:schemeClr val="bg2"/>
                </a:solidFill>
                <a:latin typeface="Calibri" panose="020F0502020204030204" pitchFamily="34" charset="0"/>
                <a:cs typeface="Calibri" panose="020F0502020204030204" pitchFamily="34" charset="0"/>
              </a:rPr>
              <a:t>To create this culture adults need to be empathetically attuned to the needs of others in their care </a:t>
            </a:r>
          </a:p>
          <a:p>
            <a:r>
              <a:rPr lang="en-GB" sz="2200" dirty="0">
                <a:solidFill>
                  <a:schemeClr val="bg2"/>
                </a:solidFill>
                <a:latin typeface="Calibri" panose="020F0502020204030204" pitchFamily="34" charset="0"/>
                <a:cs typeface="Calibri" panose="020F0502020204030204" pitchFamily="34" charset="0"/>
              </a:rPr>
              <a:t>To be available rather than preoccupied, it is important to pay attention to what is happening for ourselves, otherwise it will be harder for children, young people, parents and carers, and staff, to feel safe,  reassured and able to regulate their own emotions</a:t>
            </a:r>
          </a:p>
          <a:p>
            <a:r>
              <a:rPr lang="en-GB" sz="2200" dirty="0">
                <a:solidFill>
                  <a:schemeClr val="bg2"/>
                </a:solidFill>
                <a:latin typeface="Calibri" panose="020F0502020204030204" pitchFamily="34" charset="0"/>
                <a:cs typeface="Calibri" panose="020F0502020204030204" pitchFamily="34" charset="0"/>
              </a:rPr>
              <a:t>In this model, less helpful ways of relating to others might be seen as defence-mechanism patterns that have built up to ward off anxiety that could otherwise feel overwhelming</a:t>
            </a:r>
          </a:p>
          <a:p>
            <a:r>
              <a:rPr lang="en-GB" sz="2200" i="1" dirty="0">
                <a:solidFill>
                  <a:schemeClr val="bg2"/>
                </a:solidFill>
                <a:latin typeface="Calibri" panose="020F0502020204030204" pitchFamily="34" charset="0"/>
                <a:cs typeface="Calibri" panose="020F0502020204030204" pitchFamily="34" charset="0"/>
              </a:rPr>
              <a:t>How</a:t>
            </a:r>
            <a:r>
              <a:rPr lang="en-GB" sz="2200" dirty="0">
                <a:solidFill>
                  <a:schemeClr val="bg2"/>
                </a:solidFill>
                <a:latin typeface="Calibri" panose="020F0502020204030204" pitchFamily="34" charset="0"/>
                <a:cs typeface="Calibri" panose="020F0502020204030204" pitchFamily="34" charset="0"/>
              </a:rPr>
              <a:t> decisions are made about achieving this way of responding during the challenges introduced for settings and teams by COVID-19 will be as important as the decisions themselves</a:t>
            </a:r>
          </a:p>
        </p:txBody>
      </p:sp>
      <p:pic>
        <p:nvPicPr>
          <p:cNvPr id="2" name="Recorded Sound">
            <a:hlinkClick r:id="" action="ppaction://media"/>
            <a:extLst>
              <a:ext uri="{FF2B5EF4-FFF2-40B4-BE49-F238E27FC236}">
                <a16:creationId xmlns:a16="http://schemas.microsoft.com/office/drawing/2014/main" id="{68E2078C-045C-4AD7-A7B3-28325368F6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2459" y="6135929"/>
            <a:ext cx="465532" cy="465532"/>
          </a:xfrm>
          <a:prstGeom prst="rect">
            <a:avLst/>
          </a:prstGeom>
        </p:spPr>
      </p:pic>
    </p:spTree>
    <p:extLst>
      <p:ext uri="{BB962C8B-B14F-4D97-AF65-F5344CB8AC3E}">
        <p14:creationId xmlns:p14="http://schemas.microsoft.com/office/powerpoint/2010/main" val="17981778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2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A2E40"/>
      </a:dk2>
      <a:lt2>
        <a:srgbClr val="EBE7DD"/>
      </a:lt2>
      <a:accent1>
        <a:srgbClr val="69A1AB"/>
      </a:accent1>
      <a:accent2>
        <a:srgbClr val="F2C418"/>
      </a:accent2>
      <a:accent3>
        <a:srgbClr val="87492C"/>
      </a:accent3>
      <a:accent4>
        <a:srgbClr val="4A845E"/>
      </a:accent4>
      <a:accent5>
        <a:srgbClr val="DC9528"/>
      </a:accent5>
      <a:accent6>
        <a:srgbClr val="9A5D78"/>
      </a:accent6>
      <a:hlink>
        <a:srgbClr val="66C8E3"/>
      </a:hlink>
      <a:folHlink>
        <a:srgbClr val="B162A1"/>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2CB4DC1ACDF884BB3B9167FCCBB396F" ma:contentTypeVersion="7" ma:contentTypeDescription="Create a new document." ma:contentTypeScope="" ma:versionID="ee0f0bf9153fd6aacaf70d42c285128a">
  <xsd:schema xmlns:xsd="http://www.w3.org/2001/XMLSchema" xmlns:xs="http://www.w3.org/2001/XMLSchema" xmlns:p="http://schemas.microsoft.com/office/2006/metadata/properties" xmlns:ns3="2a94a88b-4acc-4335-af8f-781ee25b915e" xmlns:ns4="d23b72a4-cd87-4463-ad02-26bb613183b2" targetNamespace="http://schemas.microsoft.com/office/2006/metadata/properties" ma:root="true" ma:fieldsID="7ad6d527270810907249b943163dd188" ns3:_="" ns4:_="">
    <xsd:import namespace="2a94a88b-4acc-4335-af8f-781ee25b915e"/>
    <xsd:import namespace="d23b72a4-cd87-4463-ad02-26bb613183b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94a88b-4acc-4335-af8f-781ee25b91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23b72a4-cd87-4463-ad02-26bb613183b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21B80D-D425-4BE0-B6F0-24E1BA1A298A}">
  <ds:schemaRefs>
    <ds:schemaRef ds:uri="http://schemas.microsoft.com/office/2006/metadata/properties"/>
    <ds:schemaRef ds:uri="http://schemas.openxmlformats.org/package/2006/metadata/core-properties"/>
    <ds:schemaRef ds:uri="d23b72a4-cd87-4463-ad02-26bb613183b2"/>
    <ds:schemaRef ds:uri="http://purl.org/dc/terms/"/>
    <ds:schemaRef ds:uri="2a94a88b-4acc-4335-af8f-781ee25b915e"/>
    <ds:schemaRef ds:uri="http://purl.org/dc/dcmitype/"/>
    <ds:schemaRef ds:uri="http://schemas.microsoft.com/office/2006/documentManagement/types"/>
    <ds:schemaRef ds:uri="http://purl.org/dc/elements/1.1/"/>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7EC5B700-5930-4EDD-A817-196D6FA28F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94a88b-4acc-4335-af8f-781ee25b915e"/>
    <ds:schemaRef ds:uri="d23b72a4-cd87-4463-ad02-26bb613183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B9E59C8-DBB6-41F0-973E-4244E08510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646</TotalTime>
  <Words>1414</Words>
  <Application>Microsoft Office PowerPoint</Application>
  <PresentationFormat>Widescreen</PresentationFormat>
  <Paragraphs>183</Paragraphs>
  <Slides>20</Slides>
  <Notes>20</Notes>
  <HiddenSlides>0</HiddenSlides>
  <MMClips>18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Comic Sans MS</vt:lpstr>
      <vt:lpstr>Courier New</vt:lpstr>
      <vt:lpstr>Franklin Gothic Book</vt:lpstr>
      <vt:lpstr>Wingdings</vt:lpstr>
      <vt:lpstr>Crop</vt:lpstr>
      <vt:lpstr>Being AN Emotionally Responsive  setting or team</vt:lpstr>
      <vt:lpstr>Aims</vt:lpstr>
      <vt:lpstr>PowerPoint Presentation</vt:lpstr>
      <vt:lpstr>What creates culture and ethos (climate)? </vt:lpstr>
      <vt:lpstr>Why a whole school, setting or team response is so important</vt:lpstr>
      <vt:lpstr>    What is our story?</vt:lpstr>
      <vt:lpstr>Useful Rotherham models</vt:lpstr>
      <vt:lpstr>Some of the psychology behind these models </vt:lpstr>
      <vt:lpstr>PowerPoint Presentation</vt:lpstr>
      <vt:lpstr>REFLECT</vt:lpstr>
      <vt:lpstr>Here I Am Establishing Trust</vt:lpstr>
      <vt:lpstr> Strategies to consider</vt:lpstr>
      <vt:lpstr>This is me! Exploring the world</vt:lpstr>
      <vt:lpstr> Strategies to consider</vt:lpstr>
      <vt:lpstr>The Four Cornerstones (Rotherham Charter)</vt:lpstr>
      <vt:lpstr>Why wellbeing, inclusion and co-production are more important than ever</vt:lpstr>
      <vt:lpstr>PowerPoint Presentation</vt:lpstr>
      <vt:lpstr>PowerPoint Presentation</vt:lpstr>
      <vt:lpstr>What is our story?</vt:lpstr>
      <vt:lpstr>Further Reading and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Being AN Emotionally Responsive  setting or team</dc:title>
  <dc:creator>Morris, Lisa</dc:creator>
  <cp:lastModifiedBy>Wilkinson, Jemma</cp:lastModifiedBy>
  <cp:revision>36</cp:revision>
  <dcterms:created xsi:type="dcterms:W3CDTF">2020-05-12T14:54:24Z</dcterms:created>
  <dcterms:modified xsi:type="dcterms:W3CDTF">2020-05-20T08:25:54Z</dcterms:modified>
</cp:coreProperties>
</file>