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7"/>
  </p:notesMasterIdLst>
  <p:handoutMasterIdLst>
    <p:handoutMasterId r:id="rId8"/>
  </p:handoutMasterIdLst>
  <p:sldIdLst>
    <p:sldId id="257" r:id="rId6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CCFF"/>
    <a:srgbClr val="993366"/>
    <a:srgbClr val="CC6600"/>
    <a:srgbClr val="00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14CAAF7-94B8-F7D5-8F77-9FB95B7878DE}" v="10" dt="2020-09-28T12:52:23.47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5620"/>
    <p:restoredTop sz="94660"/>
  </p:normalViewPr>
  <p:slideViewPr>
    <p:cSldViewPr>
      <p:cViewPr varScale="1">
        <p:scale>
          <a:sx n="96" d="100"/>
          <a:sy n="96" d="100"/>
        </p:scale>
        <p:origin x="3642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1.xml"/><Relationship Id="rId10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3C1B7F-BAB7-442B-8E95-63A297423DEB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83F171-E13B-43DB-914C-2C4C9C5C46A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92444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7DC575-D60E-455E-A658-3EF57B4AD52E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143125" y="685800"/>
            <a:ext cx="25717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F77D57-1EBB-4C47-88B0-058FF01EBF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8240508"/>
      </p:ext>
    </p:extLst>
  </p:cSld>
  <p:clrMap bg1="lt1" tx1="dk1" bg2="lt2" tx2="dk2" accent1="accent1" accent2="accent2" accent3="accent3" accent4="accent4" accent5="accent5" accent6="accent6" hlink="hlink" folHlink="folHlink"/>
  <p:hf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2143125" y="685800"/>
            <a:ext cx="257175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1F77D57-1EBB-4C47-88B0-058FF01EBF31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671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567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18983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6260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63381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7073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90270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04981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17994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7198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081316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8404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EA85EF-4AC0-4D98-B9A8-0479E871A937}" type="datetimeFigureOut">
              <a:rPr lang="en-GB" smtClean="0"/>
              <a:t>05/02/2021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C4DB2C-7EFC-4C32-8C5A-9C035C700F4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745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sv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11" Type="http://schemas.openxmlformats.org/officeDocument/2006/relationships/image" Target="../media/image9.sv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15193" y="334726"/>
            <a:ext cx="6624736" cy="599146"/>
          </a:xfrm>
        </p:spPr>
        <p:txBody>
          <a:bodyPr>
            <a:noAutofit/>
          </a:bodyPr>
          <a:lstStyle/>
          <a:p>
            <a:r>
              <a:rPr lang="en-GB" sz="1800" b="1" dirty="0"/>
              <a:t>Homelessness Research</a:t>
            </a:r>
          </a:p>
        </p:txBody>
      </p:sp>
      <p:sp>
        <p:nvSpPr>
          <p:cNvPr id="5" name="Rectangle 4"/>
          <p:cNvSpPr/>
          <p:nvPr/>
        </p:nvSpPr>
        <p:spPr>
          <a:xfrm>
            <a:off x="292394" y="1062950"/>
            <a:ext cx="6287493" cy="117705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500" b="1" dirty="0"/>
              <a:t>The Ministry of Housing, Communities and Local Government  (MHCLG) wants to learn more about the help provided to people after they were housed in emergency accommodation as a result of coronavirus. This will help to improve services.</a:t>
            </a:r>
          </a:p>
        </p:txBody>
      </p:sp>
      <p:sp>
        <p:nvSpPr>
          <p:cNvPr id="8" name="Rectangle 7"/>
          <p:cNvSpPr/>
          <p:nvPr/>
        </p:nvSpPr>
        <p:spPr>
          <a:xfrm>
            <a:off x="329650" y="6495796"/>
            <a:ext cx="6257627" cy="647880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500" b="1" dirty="0"/>
              <a:t>Any information you provide will </a:t>
            </a:r>
            <a:r>
              <a:rPr lang="en-GB" sz="1500" b="1" u="sng" dirty="0"/>
              <a:t>not </a:t>
            </a:r>
            <a:r>
              <a:rPr lang="en-GB" sz="1500" b="1" dirty="0"/>
              <a:t>affect the services or benefits that you receive now or in the future, or be used to identify fraud.</a:t>
            </a:r>
          </a:p>
        </p:txBody>
      </p:sp>
      <p:sp>
        <p:nvSpPr>
          <p:cNvPr id="9" name="Rectangle 8"/>
          <p:cNvSpPr/>
          <p:nvPr/>
        </p:nvSpPr>
        <p:spPr>
          <a:xfrm>
            <a:off x="315193" y="5155223"/>
            <a:ext cx="6264694" cy="1227828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500" b="1" dirty="0"/>
              <a:t>If you agree to do the first interview, you will be asked if you agree to being contacted again in the future for more interviews. </a:t>
            </a:r>
          </a:p>
          <a:p>
            <a:pPr algn="ctr"/>
            <a:r>
              <a:rPr lang="en-GB" sz="1500" b="1" dirty="0"/>
              <a:t>You will also be asked if you agree for your personal information to be shared so that your interviews can be included in another research project.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24231" y="7997257"/>
            <a:ext cx="6264695" cy="864096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b="1" i="1" dirty="0"/>
              <a:t>If you want more information about the project you can ask a member of staff, or look on the Council’s website  [add website link]</a:t>
            </a:r>
          </a:p>
        </p:txBody>
      </p:sp>
      <p:sp>
        <p:nvSpPr>
          <p:cNvPr id="22" name="Rectangle 21"/>
          <p:cNvSpPr/>
          <p:nvPr/>
        </p:nvSpPr>
        <p:spPr>
          <a:xfrm>
            <a:off x="322583" y="7209678"/>
            <a:ext cx="6264694" cy="6840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500" b="1" dirty="0"/>
              <a:t>Your information will be kept safe and confidential, and handled with care and in accordance with the law.</a:t>
            </a:r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121920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Verdana" pitchFamily="34" charset="0"/>
                <a:ea typeface="Calibri" pitchFamily="34" charset="0"/>
                <a:cs typeface="Times New Roman" pitchFamily="18" charset="0"/>
              </a:rPr>
              <a:t>		 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6" name="Picture 1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0807" y="205648"/>
            <a:ext cx="1466850" cy="76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id="{346B4CC9-10E5-4E52-BFFB-15CB0EFEBD67}"/>
              </a:ext>
            </a:extLst>
          </p:cNvPr>
          <p:cNvSpPr/>
          <p:nvPr/>
        </p:nvSpPr>
        <p:spPr>
          <a:xfrm>
            <a:off x="1032269" y="2313072"/>
            <a:ext cx="4793461" cy="1026888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500" b="1" dirty="0"/>
              <a:t>MHCLG wants a researcher to </a:t>
            </a:r>
            <a:r>
              <a:rPr lang="en-GB" sz="1500" b="1" i="1" dirty="0"/>
              <a:t>ask you </a:t>
            </a:r>
            <a:r>
              <a:rPr lang="en-GB" sz="1500" b="1" dirty="0"/>
              <a:t>about your homelessness and housing history, the sort of things you need help and support with and where you are living.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D4417B91-0481-4C65-8353-BEFABE6A1782}"/>
              </a:ext>
            </a:extLst>
          </p:cNvPr>
          <p:cNvSpPr/>
          <p:nvPr/>
        </p:nvSpPr>
        <p:spPr>
          <a:xfrm>
            <a:off x="1706749" y="3405961"/>
            <a:ext cx="4828287" cy="164576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600" dirty="0">
                <a:solidFill>
                  <a:schemeClr val="tx1"/>
                </a:solidFill>
              </a:rPr>
              <a:t> </a:t>
            </a:r>
            <a:r>
              <a:rPr lang="en-GB" sz="1500" b="1" dirty="0">
                <a:solidFill>
                  <a:schemeClr val="tx1"/>
                </a:solidFill>
              </a:rPr>
              <a:t>Your personal details (such as your name) and contact details will be needed for this. </a:t>
            </a:r>
          </a:p>
          <a:p>
            <a:pPr algn="ctr"/>
            <a:r>
              <a:rPr lang="en-GB" sz="1500" b="1" dirty="0">
                <a:solidFill>
                  <a:schemeClr val="tx1"/>
                </a:solidFill>
              </a:rPr>
              <a:t>If you are contacted you will be invited to do an interview. </a:t>
            </a:r>
          </a:p>
          <a:p>
            <a:pPr algn="ctr"/>
            <a:r>
              <a:rPr lang="en-GB" sz="1500" b="1" dirty="0">
                <a:solidFill>
                  <a:schemeClr val="tx1"/>
                </a:solidFill>
              </a:rPr>
              <a:t>It will be up to you to decide whether to take part. You will receive a £10 voucher as a thank you if you do.</a:t>
            </a:r>
          </a:p>
        </p:txBody>
      </p:sp>
      <p:pic>
        <p:nvPicPr>
          <p:cNvPr id="34" name="Graphic 33" descr="Speech">
            <a:extLst>
              <a:ext uri="{FF2B5EF4-FFF2-40B4-BE49-F238E27FC236}">
                <a16:creationId xmlns:a16="http://schemas.microsoft.com/office/drawing/2014/main" id="{A0680324-491D-47A6-8A91-4A2E4CA2187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46477" y="3597579"/>
            <a:ext cx="914400" cy="914400"/>
          </a:xfrm>
          <a:prstGeom prst="rect">
            <a:avLst/>
          </a:prstGeom>
        </p:spPr>
      </p:pic>
      <p:pic>
        <p:nvPicPr>
          <p:cNvPr id="47" name="Graphic 46" descr="Speaker Phone">
            <a:extLst>
              <a:ext uri="{FF2B5EF4-FFF2-40B4-BE49-F238E27FC236}">
                <a16:creationId xmlns:a16="http://schemas.microsoft.com/office/drawing/2014/main" id="{96F369A1-7E94-4F68-9A5C-03317B24AB2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834082" y="3970694"/>
            <a:ext cx="914400" cy="914400"/>
          </a:xfrm>
          <a:prstGeom prst="rect">
            <a:avLst/>
          </a:prstGeom>
        </p:spPr>
      </p:pic>
      <p:pic>
        <p:nvPicPr>
          <p:cNvPr id="13" name="Graphic 12" descr="Man">
            <a:extLst>
              <a:ext uri="{FF2B5EF4-FFF2-40B4-BE49-F238E27FC236}">
                <a16:creationId xmlns:a16="http://schemas.microsoft.com/office/drawing/2014/main" id="{84295410-443F-4F9C-9E8C-05458CEF9DD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5703405" y="2394117"/>
            <a:ext cx="914400" cy="914400"/>
          </a:xfrm>
          <a:prstGeom prst="rect">
            <a:avLst/>
          </a:prstGeom>
        </p:spPr>
      </p:pic>
      <p:pic>
        <p:nvPicPr>
          <p:cNvPr id="15" name="Graphic 14" descr="Woman">
            <a:extLst>
              <a:ext uri="{FF2B5EF4-FFF2-40B4-BE49-F238E27FC236}">
                <a16:creationId xmlns:a16="http://schemas.microsoft.com/office/drawing/2014/main" id="{78DD2679-2A99-4322-8400-E88018E37171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15470" y="241354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0447072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Link xmlns="3fa4860e-4e84-4984-b511-cb934d7752ca">
      <Url xsi:nil="true"/>
      <Description xsi:nil="true"/>
    </Link>
    <_ip_UnifiedCompliancePolicyProperties xmlns="http://schemas.microsoft.com/sharepoint/v3" xsi:nil="true"/>
  </documentManagement>
</p:properties>
</file>

<file path=customXml/item3.xml><?xml version="1.0" encoding="utf-8"?>
<sisl xmlns:xsi="http://www.w3.org/2001/XMLSchema-instance" xmlns:xsd="http://www.w3.org/2001/XMLSchema" xmlns="http://www.boldonjames.com/2008/01/sie/internal/label" sislVersion="0" policy="8270c081-d9f3-48ae-83c7-c2320a8ca25c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CCB7E1F660E4D499F35AD51896216AD" ma:contentTypeVersion="15" ma:contentTypeDescription="Create a new document." ma:contentTypeScope="" ma:versionID="3a362f4e1b7bdfe566ce2b5f85549d3d">
  <xsd:schema xmlns:xsd="http://www.w3.org/2001/XMLSchema" xmlns:xs="http://www.w3.org/2001/XMLSchema" xmlns:p="http://schemas.microsoft.com/office/2006/metadata/properties" xmlns:ns1="http://schemas.microsoft.com/sharepoint/v3" xmlns:ns2="3fa4860e-4e84-4984-b511-cb934d7752ca" xmlns:ns3="63fd57c9-5291-4ee5-b3d3-37b4b570c278" targetNamespace="http://schemas.microsoft.com/office/2006/metadata/properties" ma:root="true" ma:fieldsID="0787dd554846fc6d53fb243ec6668f92" ns1:_="" ns2:_="" ns3:_="">
    <xsd:import namespace="http://schemas.microsoft.com/sharepoint/v3"/>
    <xsd:import namespace="3fa4860e-4e84-4984-b511-cb934d7752ca"/>
    <xsd:import namespace="63fd57c9-5291-4ee5-b3d3-37b4b570c27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3:SharedWithUsers" minOccurs="0"/>
                <xsd:element ref="ns3:SharedWithDetails" minOccurs="0"/>
                <xsd:element ref="ns2:MediaServiceOCR" minOccurs="0"/>
                <xsd:element ref="ns2:MediaServiceLocation" minOccurs="0"/>
                <xsd:element ref="ns2:Link" minOccurs="0"/>
                <xsd:element ref="ns2:MediaServiceGenerationTime" minOccurs="0"/>
                <xsd:element ref="ns2:MediaServiceEventHashCode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9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0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fa4860e-4e84-4984-b511-cb934d7752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Link" ma:index="16" nillable="true" ma:displayName="Link" ma:format="Hyperlink" ma:internalName="Link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3fd57c9-5291-4ee5-b3d3-37b4b570c278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76E6058-6BD7-4902-A6EC-94297DAE5546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CDFADC8-B6E0-4859-94C1-1019B7694382}">
  <ds:schemaRefs>
    <ds:schemaRef ds:uri="63fd57c9-5291-4ee5-b3d3-37b4b570c278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microsoft.com/office/2006/documentManagement/types"/>
    <ds:schemaRef ds:uri="http://schemas.microsoft.com/sharepoint/v3"/>
    <ds:schemaRef ds:uri="http://purl.org/dc/elements/1.1/"/>
    <ds:schemaRef ds:uri="http://schemas.openxmlformats.org/package/2006/metadata/core-properties"/>
    <ds:schemaRef ds:uri="3fa4860e-4e84-4984-b511-cb934d7752ca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A67AEE09-D042-4A35-B575-D00601439FE4}">
  <ds:schemaRefs>
    <ds:schemaRef ds:uri="http://www.w3.org/2001/XMLSchema"/>
    <ds:schemaRef ds:uri="http://www.boldonjames.com/2008/01/sie/internal/label"/>
  </ds:schemaRefs>
</ds:datastoreItem>
</file>

<file path=customXml/itemProps4.xml><?xml version="1.0" encoding="utf-8"?>
<ds:datastoreItem xmlns:ds="http://schemas.openxmlformats.org/officeDocument/2006/customXml" ds:itemID="{9DC5C9C2-EBBC-4B34-A7E7-B4EC9B8D6E8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fa4860e-4e84-4984-b511-cb934d7752ca"/>
    <ds:schemaRef ds:uri="63fd57c9-5291-4ee5-b3d3-37b4b570c2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0</TotalTime>
  <Words>266</Words>
  <Application>Microsoft Office PowerPoint</Application>
  <PresentationFormat>On-screen Show (4:3)</PresentationFormat>
  <Paragraphs>13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Verdana</vt:lpstr>
      <vt:lpstr>Blank</vt:lpstr>
      <vt:lpstr>Homelessness Research</vt:lpstr>
    </vt:vector>
  </TitlesOfParts>
  <Company>Department for Communities and Local Government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Lucy Spurling</dc:creator>
  <cp:lastModifiedBy>Jennifer Armitage</cp:lastModifiedBy>
  <cp:revision>41</cp:revision>
  <dcterms:created xsi:type="dcterms:W3CDTF">2018-02-09T08:36:56Z</dcterms:created>
  <dcterms:modified xsi:type="dcterms:W3CDTF">2021-02-05T11:03:23Z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docIndexRef">
    <vt:lpwstr>52f0298b-0543-470f-8cb2-5fec6bcf5a93</vt:lpwstr>
  </property>
  <property fmtid="{D5CDD505-2E9C-101B-9397-08002B2CF9AE}" pid="3" name="bjSaver">
    <vt:lpwstr>XaAX9j1NZXLDZs81R6KMBo3Dt1xGeGWx</vt:lpwstr>
  </property>
  <property fmtid="{D5CDD505-2E9C-101B-9397-08002B2CF9AE}" pid="4" name="bjDocumentSecurityLabel">
    <vt:lpwstr>No Marking</vt:lpwstr>
  </property>
  <property fmtid="{D5CDD505-2E9C-101B-9397-08002B2CF9AE}" pid="5" name="ContentTypeId">
    <vt:lpwstr>0x010100ECCB7E1F660E4D499F35AD51896216AD</vt:lpwstr>
  </property>
  <property fmtid="{D5CDD505-2E9C-101B-9397-08002B2CF9AE}" pid="6" name="Order">
    <vt:r8>100</vt:r8>
  </property>
</Properties>
</file>