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4660"/>
  </p:normalViewPr>
  <p:slideViewPr>
    <p:cSldViewPr snapToGrid="0">
      <p:cViewPr varScale="1">
        <p:scale>
          <a:sx n="44" d="100"/>
          <a:sy n="44" d="100"/>
        </p:scale>
        <p:origin x="66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49D5A-EF31-F950-E5A9-CC0E2DE46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5E165E-9081-BCD6-DB6F-3AA492B25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36C23-8A14-7E3B-7A2F-5AFAC4BCC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34E5-1FA5-4587-940A-917C031A7C71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3413C-FECE-583B-188B-649AB5521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FC593-D676-D81C-F382-3693864DC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1D2A-361B-4927-94B4-DD2402479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27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EEA0A-BA9B-D9B2-3399-4BB5E6AD0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A7F99-42A6-692B-419B-261DDF89E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5088B-E685-315E-C16F-C2B1C24E0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34E5-1FA5-4587-940A-917C031A7C71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53DDF-FECE-8732-D44F-31BBFF23D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B71C9-4D52-F2E5-03A9-48EADEA1A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1D2A-361B-4927-94B4-DD2402479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952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A34E9D-8B27-BD7F-85D2-635264978A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56D166-A17B-D1F1-617C-81353810F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C3F5B-698E-27C9-9EB0-D34F97B60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34E5-1FA5-4587-940A-917C031A7C71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A8B57-92AE-F9D1-FA12-C2EBD2054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E8CD0-C444-E887-4FE8-8256CB669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1D2A-361B-4927-94B4-DD2402479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06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925A-4DB0-0580-5821-E0856017D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F282-AE47-FD24-2A07-C6B0062DF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C38FC-40C7-A231-EA35-DDECC921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34E5-1FA5-4587-940A-917C031A7C71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D1065-2F62-6D2E-0A30-4EAF2EF00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A8227-2224-A3B8-68D5-A5AABE9E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1D2A-361B-4927-94B4-DD2402479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831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72C25-D9A8-370D-F714-E9C15FD93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7ACF4-7FA9-60D2-47E2-95E9F7018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1A6B8-2D8A-5A2C-A77E-8371BA8F5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34E5-1FA5-4587-940A-917C031A7C71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4E1DD-1401-7FE2-3795-39D8C5988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455F8-BFB7-B551-166D-35B7E3A01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1D2A-361B-4927-94B4-DD2402479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90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1888A-A133-34C6-DFA1-9C0956F37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25007-1BCE-AF1D-4CDA-967AABBFD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32BD-6051-A56B-6A71-E1AD2E27B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DA7BE-250D-4499-8AB5-DA238FAC1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34E5-1FA5-4587-940A-917C031A7C71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139C39-6F3C-55D3-C0FC-640A7AAC1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2BFCE-6EB6-5CB7-1C7A-218EA5B6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1D2A-361B-4927-94B4-DD2402479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26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C0C0C-0644-D077-2AD9-DF761D948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937A1-6458-9289-3671-47165F79A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C504EF-0249-A297-FD2B-B7B8A3E0B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5D7902-C302-6DF3-7B46-FBA566661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142DAC-DDC5-5FFD-7D07-C34093C880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B02AB5-C41C-AF59-C390-DD78D8084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34E5-1FA5-4587-940A-917C031A7C71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831446-6DA0-6D19-502D-8903CE153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E33518-4159-4CB4-98A9-B25039D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1D2A-361B-4927-94B4-DD2402479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03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ED188-6357-9526-3E6E-78100C0F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3F01EF-57E2-B3F5-9EF0-2845D22D9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34E5-1FA5-4587-940A-917C031A7C71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33E18-F7EA-699F-5314-853D996C3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69CBC7-A5B4-7FBD-DA68-7C9EF9FA9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1D2A-361B-4927-94B4-DD2402479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999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82A7E-E60B-0BC7-3644-351ECF8E5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34E5-1FA5-4587-940A-917C031A7C71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BCFB1A-F6D8-6005-50FF-59D1AFF31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AE93D-98F6-99D2-56CB-DC77436E2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1D2A-361B-4927-94B4-DD2402479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0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0820-81B4-12E7-E835-BA537912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4CF89-83CD-2E57-6289-5BD0FFFFD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718A0-22C8-DCDD-89B5-5F2D639A1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36B8F-93B6-F3B5-92F7-C1003BA35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34E5-1FA5-4587-940A-917C031A7C71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B0262-5CEA-77F6-6ED3-84DEA364F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EA9A2-329C-4EC7-BE3B-943F059BB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1D2A-361B-4927-94B4-DD2402479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1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EF5DE-65C2-1D45-6BE1-27D0A9DCE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58A9CE-E93F-7DA0-288D-F9EADD1038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A2DF9-EE4D-0826-6F08-4B8B1D8E6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31D9B-FC77-03C5-3149-C3C1A55CC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34E5-1FA5-4587-940A-917C031A7C71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FED08-83D3-7844-EA44-050AB8F0E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0413A-A7B9-929B-5DDB-7EEAEA4E5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1D2A-361B-4927-94B4-DD2402479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35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FE0EDF-A3CE-AEFE-B153-DC1DD759A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E7D41-FE8F-EBE9-59F2-E518A3732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50CC4-C4A8-5348-C64E-E350981988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34E5-1FA5-4587-940A-917C031A7C71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91D61-0AA7-268A-0B20-149DC0506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BAA60-D942-E12E-D79F-5FF20452F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F1D2A-361B-4927-94B4-DD2402479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06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7BD5B-0E8D-25E6-48A4-CFC01AD061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Appendix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668517-AF4E-407D-3CE2-288597E7A2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Proposed Scheme Images as Planning Permission</a:t>
            </a:r>
          </a:p>
        </p:txBody>
      </p:sp>
    </p:spTree>
    <p:extLst>
      <p:ext uri="{BB962C8B-B14F-4D97-AF65-F5344CB8AC3E}">
        <p14:creationId xmlns:p14="http://schemas.microsoft.com/office/powerpoint/2010/main" val="2230964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2ECFCB-2115-5543-12DF-11985D916B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87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9EDA68-B3C9-1E40-8E38-640475F66DBB}"/>
              </a:ext>
            </a:extLst>
          </p:cNvPr>
          <p:cNvSpPr txBox="1"/>
          <p:nvPr/>
        </p:nvSpPr>
        <p:spPr>
          <a:xfrm>
            <a:off x="8098972" y="495300"/>
            <a:ext cx="283028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Aerial view of proposed development as Planning permission</a:t>
            </a:r>
          </a:p>
        </p:txBody>
      </p:sp>
    </p:spTree>
    <p:extLst>
      <p:ext uri="{BB962C8B-B14F-4D97-AF65-F5344CB8AC3E}">
        <p14:creationId xmlns:p14="http://schemas.microsoft.com/office/powerpoint/2010/main" val="3275000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6BE07BE-20E9-4FE8-64DA-03FA3FCF4F5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1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72EA01-D312-C293-C6E6-12EC9F35C3C0}"/>
              </a:ext>
            </a:extLst>
          </p:cNvPr>
          <p:cNvSpPr txBox="1"/>
          <p:nvPr/>
        </p:nvSpPr>
        <p:spPr>
          <a:xfrm>
            <a:off x="979714" y="582386"/>
            <a:ext cx="55041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Proposed new commercial units fronting Laughton Road</a:t>
            </a:r>
          </a:p>
        </p:txBody>
      </p:sp>
    </p:spTree>
    <p:extLst>
      <p:ext uri="{BB962C8B-B14F-4D97-AF65-F5344CB8AC3E}">
        <p14:creationId xmlns:p14="http://schemas.microsoft.com/office/powerpoint/2010/main" val="331754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21FF68-5F04-3D4C-30D4-76E0606CC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10" b="21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6A35F1-6A06-EA3D-1ABF-2F9723A6A786}"/>
              </a:ext>
            </a:extLst>
          </p:cNvPr>
          <p:cNvSpPr txBox="1"/>
          <p:nvPr/>
        </p:nvSpPr>
        <p:spPr>
          <a:xfrm>
            <a:off x="979714" y="582386"/>
            <a:ext cx="52054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Proposed new commercial units fronting public realm</a:t>
            </a:r>
          </a:p>
        </p:txBody>
      </p:sp>
    </p:spTree>
    <p:extLst>
      <p:ext uri="{BB962C8B-B14F-4D97-AF65-F5344CB8AC3E}">
        <p14:creationId xmlns:p14="http://schemas.microsoft.com/office/powerpoint/2010/main" val="3388057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uilding with a lot of clothes on the front&#10;&#10;Description automatically generated">
            <a:extLst>
              <a:ext uri="{FF2B5EF4-FFF2-40B4-BE49-F238E27FC236}">
                <a16:creationId xmlns:a16="http://schemas.microsoft.com/office/drawing/2014/main" id="{2740A577-AEB6-56C9-8A84-39B44394DA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94" r="-1" b="-1"/>
          <a:stretch/>
        </p:blipFill>
        <p:spPr>
          <a:xfrm>
            <a:off x="20" y="-42260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9C664B-3054-2683-2D74-48AA4BD47547}"/>
              </a:ext>
            </a:extLst>
          </p:cNvPr>
          <p:cNvSpPr txBox="1"/>
          <p:nvPr/>
        </p:nvSpPr>
        <p:spPr>
          <a:xfrm>
            <a:off x="979714" y="582386"/>
            <a:ext cx="40598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Proposed new units fronting public realm</a:t>
            </a:r>
          </a:p>
        </p:txBody>
      </p:sp>
    </p:spTree>
    <p:extLst>
      <p:ext uri="{BB962C8B-B14F-4D97-AF65-F5344CB8AC3E}">
        <p14:creationId xmlns:p14="http://schemas.microsoft.com/office/powerpoint/2010/main" val="1536373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36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Appendix 3</vt:lpstr>
      <vt:lpstr>PowerPoint Presentation</vt:lpstr>
      <vt:lpstr>PowerPoint Presentation</vt:lpstr>
      <vt:lpstr>PowerPoint Presentation</vt:lpstr>
      <vt:lpstr>PowerPoint Presentation</vt:lpstr>
    </vt:vector>
  </TitlesOfParts>
  <Company>RMBC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Appendix 3</dc:title>
  <dc:creator>Lorna Vertigan</dc:creator>
  <cp:lastModifiedBy>Lorna Vertigan</cp:lastModifiedBy>
  <cp:revision>1</cp:revision>
  <dcterms:created xsi:type="dcterms:W3CDTF">2024-12-24T10:29:04Z</dcterms:created>
  <dcterms:modified xsi:type="dcterms:W3CDTF">2024-12-24T10:37:51Z</dcterms:modified>
</cp:coreProperties>
</file>